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3" r:id="rId13"/>
    <p:sldId id="268" r:id="rId14"/>
    <p:sldId id="269" r:id="rId15"/>
    <p:sldId id="271" r:id="rId16"/>
    <p:sldId id="270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6F76FC0-8CBC-4746-9001-9E1F5AB30951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83F887A-839B-4F73-BD60-9F209E0794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76FC0-8CBC-4746-9001-9E1F5AB30951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887A-839B-4F73-BD60-9F209E0794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76FC0-8CBC-4746-9001-9E1F5AB30951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887A-839B-4F73-BD60-9F209E0794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76FC0-8CBC-4746-9001-9E1F5AB30951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887A-839B-4F73-BD60-9F209E0794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76FC0-8CBC-4746-9001-9E1F5AB30951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887A-839B-4F73-BD60-9F209E0794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76FC0-8CBC-4746-9001-9E1F5AB30951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887A-839B-4F73-BD60-9F209E0794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6F76FC0-8CBC-4746-9001-9E1F5AB30951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83F887A-839B-4F73-BD60-9F209E0794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6F76FC0-8CBC-4746-9001-9E1F5AB30951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83F887A-839B-4F73-BD60-9F209E0794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76FC0-8CBC-4746-9001-9E1F5AB30951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887A-839B-4F73-BD60-9F209E0794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76FC0-8CBC-4746-9001-9E1F5AB30951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887A-839B-4F73-BD60-9F209E0794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76FC0-8CBC-4746-9001-9E1F5AB30951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887A-839B-4F73-BD60-9F209E0794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6F76FC0-8CBC-4746-9001-9E1F5AB30951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83F887A-839B-4F73-BD60-9F209E0794B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772400" cy="2376264"/>
          </a:xfrm>
        </p:spPr>
        <p:txBody>
          <a:bodyPr>
            <a:normAutofit fontScale="90000"/>
          </a:bodyPr>
          <a:lstStyle/>
          <a:p>
            <a:r>
              <a:rPr lang="ru-RU" dirty="0"/>
              <a:t>ОСОБЕННОСТИ НРАВСТВЕННО-ПАТРИОТИЧЕСКОГО ВОСПИТАНИЯ ДЕТЕЙ МЛАДШЕГО ДОШКОЛЬНОГО ВОЗРАСТА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45976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«Праздники в моей семье»</a:t>
            </a:r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99592" y="1268760"/>
            <a:ext cx="7200800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96552" y="129952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«Я и мое имя»</a:t>
            </a:r>
            <a:endParaRPr lang="ru-RU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27584" y="908720"/>
            <a:ext cx="7560840" cy="5670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066800"/>
          </a:xfrm>
        </p:spPr>
        <p:txBody>
          <a:bodyPr>
            <a:normAutofit/>
          </a:bodyPr>
          <a:lstStyle/>
          <a:p>
            <a:pPr lvl="0" algn="ctr"/>
            <a:r>
              <a:rPr lang="ru-RU" dirty="0" smtClean="0"/>
              <a:t>«Чья мама?» </a:t>
            </a:r>
            <a:endParaRPr lang="ru-RU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75656" y="1036034"/>
            <a:ext cx="5904656" cy="5705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90872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Существуют следующие формы работы, направленные на формирование патриотических чувств: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sz="4000" dirty="0" smtClean="0"/>
              <a:t>Приобщение детей к культурному наследию, праздникам, традициям, народно-прикладному искусству, устному народному творчеству, музыкальному фольклору, народным играм;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6165304"/>
          </a:xfrm>
        </p:spPr>
        <p:txBody>
          <a:bodyPr/>
          <a:lstStyle/>
          <a:p>
            <a:pPr lvl="0"/>
            <a:r>
              <a:rPr lang="ru-RU" sz="3200" dirty="0" smtClean="0"/>
              <a:t>Знакомство с семьей, ее историей, родственниками, семейными традициям, составление родословной; с детским садом, его ребятами, взрослыми, играми, игрушками, традициями; с городом, селом, его историей, гербом, традициями, выдающимися горожанами прошлого и настоящего времени, достопримечательностями;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904656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Проведение целевых наблюдений за состоянием объектов в разные сезоны года, организация сезонного земледельческого труда в природе, посев цветов, овощей, посадка кустов, деревьев и др.;</a:t>
            </a:r>
          </a:p>
          <a:p>
            <a:pPr lvl="0"/>
            <a:endParaRPr lang="ru-RU" dirty="0" smtClean="0"/>
          </a:p>
          <a:p>
            <a:r>
              <a:rPr lang="ru-RU" dirty="0" smtClean="0"/>
              <a:t>организация творческой, продуктивной, игровой деятельности детей, в которой ребенок проявляет сочувствие, заботу о человеке, растениях, животных в разные сезоны года в связи с приспособлением к новым жизненным условиям и ежедневно, по необходимости.</a:t>
            </a:r>
          </a:p>
          <a:p>
            <a:pPr lvl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07504" y="1988840"/>
            <a:ext cx="3456384" cy="470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1007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>В целях осуществления нравственно-патриотического воспитания в детском саду должны быть созданы все условия для того, чтобы дети могли доверчиво полагаться на постоянную заботу и поддержку взрослых.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635895" y="2636912"/>
            <a:ext cx="5376597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09832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</a:t>
            </a:r>
            <a:r>
              <a:rPr lang="ru-RU" sz="4000" dirty="0" smtClean="0"/>
              <a:t>Таким образом, современная педагогика располагает обширным и разнообразным инструментарием, позволяющим обеспечивать эффективную реализацию задач нравственно-патриотического воспитания дошкольников. 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28800"/>
            <a:ext cx="8712968" cy="4945736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5400" b="1" dirty="0" smtClean="0"/>
          </a:p>
          <a:p>
            <a:pPr>
              <a:buNone/>
            </a:pPr>
            <a:r>
              <a:rPr lang="ru-RU" sz="5400" b="1" dirty="0" smtClean="0"/>
              <a:t>Спасибо за внимание!</a:t>
            </a:r>
            <a:endParaRPr lang="ru-RU" sz="54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6048672"/>
          </a:xfrm>
        </p:spPr>
        <p:txBody>
          <a:bodyPr>
            <a:normAutofit/>
          </a:bodyPr>
          <a:lstStyle/>
          <a:p>
            <a:pPr algn="just"/>
            <a:endParaRPr lang="ru-RU" sz="4000" dirty="0" smtClean="0"/>
          </a:p>
          <a:p>
            <a:pPr algn="just">
              <a:buNone/>
            </a:pPr>
            <a:r>
              <a:rPr lang="ru-RU" sz="4000" dirty="0" smtClean="0"/>
              <a:t>  Нравственно – патриотическое воспитание – сложный процесс, который условно можно разделить на две крупные составляющие: патриотическое воспитание и нравственное. 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976664"/>
          </a:xfrm>
        </p:spPr>
        <p:txBody>
          <a:bodyPr/>
          <a:lstStyle/>
          <a:p>
            <a:pPr>
              <a:buNone/>
            </a:pPr>
            <a:r>
              <a:rPr lang="ru-RU" sz="3600" dirty="0" smtClean="0"/>
              <a:t>  Воспитание в широком смысле – процесс социализации человека, то есть усвоение человеком ценностей, установок, норм и образцов поведения, характерных для данного общества, социальной группы и воспроизводства человеком социальных связей и социального опыта.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881840"/>
          </a:xfrm>
        </p:spPr>
        <p:txBody>
          <a:bodyPr/>
          <a:lstStyle/>
          <a:p>
            <a:pPr>
              <a:buNone/>
            </a:pPr>
            <a:r>
              <a:rPr lang="ru-RU" sz="4400" dirty="0" smtClean="0"/>
              <a:t> Воспитание в узком смысле – целенаправленная деятельность, призванная формировать у детей определенные социально значимые качества личности, взгляды и убеждения.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64088" y="620688"/>
            <a:ext cx="3779912" cy="597666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Нравственно – патриотическое воспитание в детском саду – это комплекс мероприятий гражданской направленности, способствующих формированию единых ценностей у ребёнка и его семьи.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3528" y="980728"/>
            <a:ext cx="5199276" cy="563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620688"/>
            <a:ext cx="8229600" cy="6048672"/>
          </a:xfrm>
        </p:spPr>
        <p:txBody>
          <a:bodyPr>
            <a:normAutofit/>
          </a:bodyPr>
          <a:lstStyle/>
          <a:p>
            <a:r>
              <a:rPr lang="ru-RU" dirty="0" smtClean="0"/>
              <a:t>Целью нравственно-патриотического воспитания в дошкольном учреждении является воспитание любви и уважения к родине, окружающему миру, окружающим ребенка людям (родителям, семье, друзьям и т.д.). </a:t>
            </a:r>
          </a:p>
          <a:p>
            <a:endParaRPr lang="ru-RU" dirty="0" smtClean="0"/>
          </a:p>
          <a:p>
            <a:r>
              <a:rPr lang="ru-RU" dirty="0" smtClean="0"/>
              <a:t>Немаловажной целью является и поддержание устойчивых связей «я – общество», «я – природа», «я – семья». Формирование этих ценностей происходит в результате целенаправленной, систематической работы с ребенком.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066800"/>
          </a:xfrm>
        </p:spPr>
        <p:txBody>
          <a:bodyPr>
            <a:noAutofit/>
          </a:bodyPr>
          <a:lstStyle/>
          <a:p>
            <a:r>
              <a:rPr lang="ru-RU" sz="2400" dirty="0" smtClean="0"/>
              <a:t>В качестве задач, который способствуют выполнению целей нравственно-патриотического воспитания, можно назвать следующие задачи: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20000"/>
              </a:lnSpc>
            </a:pPr>
            <a:r>
              <a:rPr lang="ru-RU" dirty="0" smtClean="0"/>
              <a:t>Воспитание любви и трепетного отношения к ценностям семьи, детского сада, родного села (района, поселка и т.д.).</a:t>
            </a:r>
          </a:p>
          <a:p>
            <a:pPr lvl="0">
              <a:lnSpc>
                <a:spcPct val="120000"/>
              </a:lnSpc>
            </a:pPr>
            <a:endParaRPr lang="ru-RU" dirty="0" smtClean="0"/>
          </a:p>
          <a:p>
            <a:pPr lvl="0">
              <a:lnSpc>
                <a:spcPct val="120000"/>
              </a:lnSpc>
            </a:pPr>
            <a:r>
              <a:rPr lang="ru-RU" dirty="0" smtClean="0"/>
              <a:t>Способствование формированию желания участвовать в общественных мероприятиях, направленных на благоустройство своего двора, территории группы, улиц родного села.</a:t>
            </a:r>
          </a:p>
          <a:p>
            <a:pPr lvl="0">
              <a:lnSpc>
                <a:spcPct val="120000"/>
              </a:lnSpc>
            </a:pPr>
            <a:endParaRPr lang="ru-RU" dirty="0" smtClean="0"/>
          </a:p>
          <a:p>
            <a:pPr lvl="0">
              <a:lnSpc>
                <a:spcPct val="120000"/>
              </a:lnSpc>
            </a:pPr>
            <a:r>
              <a:rPr lang="ru-RU" dirty="0" smtClean="0"/>
              <a:t>Обучение заботливому отношению к родным и близким людям, младшим сверстникам и старшему поколению.</a:t>
            </a:r>
          </a:p>
          <a:p>
            <a:pPr>
              <a:lnSpc>
                <a:spcPct val="120000"/>
              </a:lnSpc>
            </a:pP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976664"/>
          </a:xfrm>
        </p:spPr>
        <p:txBody>
          <a:bodyPr/>
          <a:lstStyle/>
          <a:p>
            <a:pPr lvl="0"/>
            <a:r>
              <a:rPr lang="ru-RU" dirty="0" smtClean="0"/>
              <a:t>Воспитание уважение к труду разных профессий.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Развитие интереса к традициям родного края. 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Формирование трепетного отношения к природе, экологии. 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Способствование развитию интернациональных чувств по отношению к другим народам, их культуре, традициям.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11560" y="1430770"/>
            <a:ext cx="7848872" cy="5310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06016"/>
            <a:ext cx="8229600" cy="106680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3100" dirty="0" smtClean="0"/>
              <a:t>В течении всего года с детьми проводятся беседы с детьми в игровой форме на темы: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95736" y="1385328"/>
            <a:ext cx="4680520" cy="531504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   «</a:t>
            </a:r>
            <a:r>
              <a:rPr lang="ru-RU" sz="3600" b="1" dirty="0" smtClean="0">
                <a:solidFill>
                  <a:schemeClr val="bg1"/>
                </a:solidFill>
              </a:rPr>
              <a:t>Моя семья» 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43</TotalTime>
  <Words>535</Words>
  <Application>Microsoft Office PowerPoint</Application>
  <PresentationFormat>Экран (4:3)</PresentationFormat>
  <Paragraphs>37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Городская</vt:lpstr>
      <vt:lpstr>ОСОБЕННОСТИ НРАВСТВЕННО-ПАТРИОТИЧЕСКОГО ВОСПИТАНИЯ ДЕТЕЙ МЛАДШЕГО ДОШКОЛЬНОГО ВОЗРАСТА </vt:lpstr>
      <vt:lpstr>Слайд 2</vt:lpstr>
      <vt:lpstr>Слайд 3</vt:lpstr>
      <vt:lpstr>Слайд 4</vt:lpstr>
      <vt:lpstr>Слайд 5</vt:lpstr>
      <vt:lpstr>Слайд 6</vt:lpstr>
      <vt:lpstr>В качестве задач, который способствуют выполнению целей нравственно-патриотического воспитания, можно назвать следующие задачи: </vt:lpstr>
      <vt:lpstr>Слайд 8</vt:lpstr>
      <vt:lpstr>В течении всего года с детьми проводятся беседы с детьми в игровой форме на темы: </vt:lpstr>
      <vt:lpstr>«Праздники в моей семье»</vt:lpstr>
      <vt:lpstr>«Я и мое имя»</vt:lpstr>
      <vt:lpstr>«Чья мама?» </vt:lpstr>
      <vt:lpstr>Существуют следующие формы работы, направленные на формирование патриотических чувств: </vt:lpstr>
      <vt:lpstr>Слайд 14</vt:lpstr>
      <vt:lpstr>Слайд 15</vt:lpstr>
      <vt:lpstr>В целях осуществления нравственно-патриотического воспитания в детском саду должны быть созданы все условия для того, чтобы дети могли доверчиво полагаться на постоянную заботу и поддержку взрослых. 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НРАВСТВЕННО-ПАТРИОТИЧЕСКОГО ВОСПИТАНИЯ ДЕТЕЙ МЛАДШЕГО ДОШКОЛЬНОГО ВОЗРАСТА</dc:title>
  <dc:creator>MSI</dc:creator>
  <cp:lastModifiedBy>Grey Wolf</cp:lastModifiedBy>
  <cp:revision>7</cp:revision>
  <dcterms:created xsi:type="dcterms:W3CDTF">2020-02-01T02:36:05Z</dcterms:created>
  <dcterms:modified xsi:type="dcterms:W3CDTF">2020-02-14T03:34:00Z</dcterms:modified>
</cp:coreProperties>
</file>