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5" r:id="rId6"/>
    <p:sldId id="279" r:id="rId7"/>
    <p:sldId id="280" r:id="rId8"/>
    <p:sldId id="263" r:id="rId9"/>
    <p:sldId id="281" r:id="rId10"/>
    <p:sldId id="282" r:id="rId11"/>
    <p:sldId id="284" r:id="rId12"/>
    <p:sldId id="271" r:id="rId13"/>
    <p:sldId id="278" r:id="rId14"/>
    <p:sldId id="283" r:id="rId15"/>
    <p:sldId id="264" r:id="rId16"/>
    <p:sldId id="276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1" autoAdjust="0"/>
    <p:restoredTop sz="94660"/>
  </p:normalViewPr>
  <p:slideViewPr>
    <p:cSldViewPr>
      <p:cViewPr>
        <p:scale>
          <a:sx n="70" d="100"/>
          <a:sy n="70" d="100"/>
        </p:scale>
        <p:origin x="-13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5A15DE-78C3-40FE-A977-4F908010566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6554A-6E76-438E-AE85-271D19CB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928992" cy="37688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детей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algn="ctr"/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Выполнила: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Аксенова В.Е., воспитатель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Краснотуранск, 2020 г. </a:t>
            </a:r>
          </a:p>
          <a:p>
            <a:pPr algn="r"/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38437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 «Берёзка»» с. Краснотуранск.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Фотоматериалы: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352927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дидактических игр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центр наполнен разными играми на развитие логики, мышления, внимания: игры-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ходилки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пазлы, кубики с картинками, домино и др. 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Берёзка\Desktop\фото зоны\o9j0lpNy0c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"/>
          <a:stretch/>
        </p:blipFill>
        <p:spPr bwMode="auto">
          <a:xfrm>
            <a:off x="251520" y="131530"/>
            <a:ext cx="8651237" cy="41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5698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центр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оснастила сюжетно-ролевыми играми «Магазин», «Больница», «Салон красоты», «Гараж», «Мастерская», «Семья», «Дочки-матери» и др.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endParaRPr lang="ru-RU" sz="1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88640"/>
            <a:ext cx="7992888" cy="5040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сюжетно-ролевой игры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ерёзка\Desktop\фото зоны\0lU33GdG7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1829"/>
            <a:ext cx="3203848" cy="47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ерёзка\Desktop\фото зоны\bYQjGxg2K4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1373" y="1861829"/>
            <a:ext cx="2720702" cy="21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Берёзка\Desktop\фото зоны\YJTGpPJkMY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136" y="1828942"/>
            <a:ext cx="2938864" cy="47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Берёзка\Desktop\фото зоны\i81W8pAVJ7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619" y="4353044"/>
            <a:ext cx="2723456" cy="22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608" y="3429000"/>
            <a:ext cx="504056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речевого развития «Речевичок»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оснащен различными дидактическими играми по развитию речи, наборами парных картинок на соотнесение, разрезными сюжетными картинками, а также серией картин и иллюстраций для установления последовательности событий.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20452"/>
            <a:ext cx="4968552" cy="352457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48" y="116632"/>
            <a:ext cx="36188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204864"/>
            <a:ext cx="288032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Литературном центре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приобщаю детей к чтению, развиваю познавательные способности.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Выставляю книги, которые интересуют детей: познавательные и детские энциклопедии, детские журналы, сказки и др.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книжного уголка меняется в зависимости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задач и темы недели.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0" y="404664"/>
            <a:ext cx="2827784" cy="17281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Литературный центр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Берёзка\Desktop\фото зоны\TAV-FgX-U5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6486"/>
            <a:ext cx="52565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811222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музыки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музыки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расположила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музыкальные инструменты: металлофон, барабан, бубен, маракасы, деревянные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ложки, детский саксофон, свистульки, дудочка, гитара, трещотки, труба, валторна, кастаньеты, синтезатор.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здесь находятся: 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стереоколонка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прослушивания песен, </a:t>
            </a:r>
            <a:r>
              <a:rPr lang="en-US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DWD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плеер, телевизор для просмотра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мультфильмов.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Берёзка\Desktop\фото зоны\flkWsguTjG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480" y="0"/>
            <a:ext cx="429644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Берёзка\Desktop\фото зоны\ePqOoNvvl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-7860"/>
            <a:ext cx="4860032" cy="37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653136"/>
            <a:ext cx="777686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еатральном  центре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обыгрывания сказок есть пальчиковый театр, куклы би-ба-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настольная ширма, теневой театр, элементы костюмов.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свободно музицируют и обыгрывают сказки.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Берёзка\Desktop\фото зоны\iwpFqVN6Ez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0"/>
            <a:ext cx="890206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77072"/>
            <a:ext cx="8856984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творчества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изобразительной деятельности мои воспитанники овладевают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техническими навыками в рисовании, лепке, аппликации. Здесь у детей развивается эмоциональное отношение к процессу художественно-изобразительной деятельности, желание создавать яркие, выразительные образы. В центре есть всё самое необходимое для художественного творчества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гуашь, акварель, цветные восковые мелки, цветные карандаши, цветной и белый картон, губки, непроливайки и многие другие материалы для традиционных и нетрадиционных техник изобразительной деятельности с алгоритмами последовательности действий и инструкциями по правилам безопасного обращения с рабочими материалами.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Берёзка\Desktop\фото зоны\87Nj9uE3RK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5417"/>
            <a:ext cx="5184576" cy="32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ерёзка\Desktop\фото зоны\Isn7J-DiFz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85415"/>
            <a:ext cx="3024336" cy="32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35010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Центр творчества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4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76672"/>
            <a:ext cx="2880320" cy="59046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 уединения –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место покоя; место для отдыха детей.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ребята за целый день устают в шумном коллективе, то тогда на помощь приходит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Уголок уединения,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 ребята смогут восстановить своё личное пространство, снять нервное перенапряжение и вероятность возникновения конфликтных ситуаций.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хорошо помогает ребятам адаптироваться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новым условиям.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более уютной 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комфортной обстановки в группе раскрасила стены акриловыми красками.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42" name="Picture 2" descr="C:\Users\Берёзка\Desktop\фото зоны\24GPIju9BJ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9685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116632"/>
            <a:ext cx="8229600" cy="1026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Патриотический центр «Моя Родина – Россия»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8496944" cy="237626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оборудован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атрибутами государственной символики, фотоальбомами о Москве, Красноярском крае и родном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селе; подобран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наглядно-дидактический материал, оформлены игры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Узнай свой флаг среди других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армия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Путешествие по Москве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Путешествие по Краснотуранску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малая Родина»,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Собери богатырей в дорогу»,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Собери карту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фотоальбомы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«Твои защитники», «Моя семья», «Природа Краснотуранского района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сделаны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подборки стихов поэтов-земляков, пословиц и поговорок о родине, дружбе, труде,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хлебе; имеются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народно-декоративного творчества, необходимая художественная и методическая литература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ерёзка\Desktop\фото зоны\I39XBf60-c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401126"/>
            <a:ext cx="3863643" cy="31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731520"/>
            <a:ext cx="5076056" cy="284149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Экологическом центре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комнатные растения, альбомы по темам: «Времена года», «Растения леса, поля, луга», «Аптека на подоконнике», «Весёлый огород», «Живая и неживая природа»,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Деревья», «Цветы на клумбе», «Животные и птицы»,  «Гербарий», иллюстративный материал и фотографии «Мой город (село, деревня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альбомы с подборкой стихов, пословиц, поговорок, примет,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загадок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временам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года, дидактические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по ознакомлению с природой и экологическому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воспитанию.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4" name="Picture 2" descr="C:\Users\Берёзка\Desktop\фото зоны\wgDtXVpnmg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836711"/>
            <a:ext cx="3448159" cy="47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717032"/>
            <a:ext cx="5076056" cy="29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46" y="4437112"/>
            <a:ext cx="8760295" cy="22322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 «Почемучка»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экспериментально-исследовательской деятельности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 многообразием коллекций (грунт, камень, семена, крупы, пуговицы, фантики, ткани, и т.д.). В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 для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осуществления опытной деятельности: лупы, компасы, мензурки, колбы, мерные стаканчики, лейки, часы и т.д. В процессе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экспериментирования стараюсь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научить детей искусству видеть всё многообразие окружающего мира, которое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воспитывает особое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чувство – миропонимание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Берёзка\Desktop\фото зоны\31Rkvidwhc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3394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Берёзка\Desktop\фото зоны\eyxL9L-jU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231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500515" cy="1438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«Служба безопасности»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в игровой форме закрепляют правила дорожного движения и пожарной безопасности. Центр оснащён дидактическим и наглядным материалом, настольными играми «Дорожные знаки», «Азбука пешехода» и др., фотоальбомами по пожарной безопасности.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5908" y="3573016"/>
            <a:ext cx="6212160" cy="3600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«Служба безопасности»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ерёзка\Desktop\фото зоны\C7Um0YYtjH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584" y="260647"/>
            <a:ext cx="41284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ерёзка\Desktop\фото зоны\dLb8Y0qClz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41284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772816"/>
            <a:ext cx="295232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строительно-конструктивном центре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выбрать строительный материал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конструктор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воплощения своих замыслов. У дошкольников развивается мышление, воображение, способности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самостоятельному творчеству. Материал достаточно мобилен, его можно перемещать в любое место группы.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40152" y="260648"/>
            <a:ext cx="3024336" cy="129614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Берёзка\Desktop\фото зоны\A3be4mgots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16632"/>
            <a:ext cx="507913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5517232"/>
            <a:ext cx="892899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двигательной активности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всё для удовлетворения потребности детей в движении: кегли, мячи, 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кольцебросс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беговая мини-дорожка, массажные коврики и мячи, скакалки, обручи, мини-батут, иллюстрированный материал по зимним и летним видам спорта.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157192"/>
            <a:ext cx="7920880" cy="3600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движения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ерёзка\Desktop\фото зоны\92fXkL75N6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43" y="0"/>
            <a:ext cx="4216103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ерёзка\Desktop\фото зоны\iM1_Qh46rC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078"/>
            <a:ext cx="4716016" cy="49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13690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центр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 у дошкольников интерес к элементарной математической деятельности, развивает ум и интеллект. Здесь расположила счётные палочки, дидактические и настольные игры на развитие логики, мышления, памяти: «Танграмм», «Колумбово яйцо», «Пифагор», «Палочки Кюизенера» с приложениями, «Весёлая логика», «Мои первые часы», «Шашки», «Найди ошибку художника», «Проведи дорожку» и др. </a:t>
            </a:r>
            <a:endParaRPr lang="ru-RU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641" y="432048"/>
            <a:ext cx="4760103" cy="3861048"/>
          </a:xfrm>
        </p:spPr>
      </p:pic>
      <p:pic>
        <p:nvPicPr>
          <p:cNvPr id="4" name="Picture 2" descr="C:\Users\Берёзка\Desktop\фото зоны\5Ab02ofZbS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58" y="260648"/>
            <a:ext cx="44201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496944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сенсорного развития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предназначенного для развития мелкой моторики и тактильных ощущений расположила игры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«Соедини детали», «Весёлые узелки», «Застегни пуговицы», «Сделай бусы маме», «Счетные лабиринты», конструкторы из мелких деталей, «Открути пробочку», «Счётный мешочек»,  а также счётные палочки и всевозможные мозаики.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Берёзка\Desktop\фото зоны\cbrfnKJ-wV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31512" cy="4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598662"/>
            <a:ext cx="455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55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1611</TotalTime>
  <Words>414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бюджетное дошкольное образовательное учреждение  «Детский сад № 1 «Берёзка»» с. Краснотуранск.         Фотоматериалы: </vt:lpstr>
      <vt:lpstr>Патриотический центр «Моя Родина – Россия»  </vt:lpstr>
      <vt:lpstr>Презентация PowerPoint</vt:lpstr>
      <vt:lpstr>Центр экспериментирования «Почемучка»  Центр экспериментально-исследовательской деятельности представлен многообразием коллекций (грунт, камень, семена, крупы, пуговицы, фантики, ткани, и т.д.). В нём находится материал для осуществления опытной деятельности: лупы, компасы, мензурки, колбы, мерные стаканчики, лейки, часы и т.д. В процессе экспериментирования стараюсь научить детей искусству видеть всё многообразие окружающего мира, которое воспитывает особое чувство – миропонимание. </vt:lpstr>
      <vt:lpstr>        В центре «Служба безопасности» дети в игровой форме закрепляют правила дорожного движения и пожарной безопасности. Центр оснащён дидактическим и наглядным материалом, настольными играми «Дорожные знаки», «Азбука пешехода» и др., фотоальбомами по пожарной безопасности.</vt:lpstr>
      <vt:lpstr>В строительно-конструктивном центре дети могут выбрать строительный материал  или конструктор  для воплощения своих замыслов. У дошкольников развивается мышление, воображение, способности  к самостоятельному творчеству. Материал достаточно мобилен, его можно перемещать в любое место группы.</vt:lpstr>
      <vt:lpstr>В центре двигательной активности есть всё для удовлетворения потребности детей в движении: кегли, мячи, кольцебросс, беговая мини-дорожка, массажные коврики и мячи, скакалки, обручи, мини-батут, иллюстрированный материал по зимним и летним видам спорта.</vt:lpstr>
      <vt:lpstr> Математический центр   формирует у дошкольников интерес к элементарной математической деятельности, развивает ум и интеллект. Здесь расположила счётные палочки, дидактические и настольные игры на развитие логики, мышления, памяти: «Танграмм», «Колумбово яйцо», «Пифагор», «Палочки Кюизенера» с приложениями, «Весёлая логика», «Мои первые часы», «Шашки», «Найди ошибку художника», «Проведи дорожку» и др. </vt:lpstr>
      <vt:lpstr> В центре сенсорного развития предназначенного для развития мелкой моторики и тактильных ощущений расположила игры: «Соедини детали», «Весёлые узелки», «Застегни пуговицы», «Сделай бусы маме», «Счетные лабиринты», конструкторы из мелких деталей, «Открути пробочку», «Счётный мешочек»,  а также счётные палочки и всевозможные мозаики. </vt:lpstr>
      <vt:lpstr>Центр дидактических игр   Этот центр наполнен разными играми на развитие логики, мышления, внимания: игры-ходилки, пазлы, кубики с картинками, домино и др. </vt:lpstr>
      <vt:lpstr>Игровой центр оснастила сюжетно-ролевыми играми «Магазин», «Больница», «Салон красоты», «Гараж», «Мастерская», «Семья», «Дочки-матери» и др.  </vt:lpstr>
      <vt:lpstr> Центр речевого развития «Речевичок»  Центр оснащен различными дидактическими играми по развитию речи, наборами парных картинок на соотнесение, разрезными сюжетными картинками, а также серией картин и иллюстраций для установления последовательности событий.  </vt:lpstr>
      <vt:lpstr> В Литературном центре приобщаю детей к чтению, развиваю познавательные способности.  Выставляю книги, которые интересуют детей: познавательные и детские энциклопедии, детские журналы, сказки и др.  Состав книжного уголка меняется в зависимости  от задач и темы недели.</vt:lpstr>
      <vt:lpstr>Центр музыки  В Центре музыки расположила разные музыкальные инструменты: металлофон, барабан, бубен, маракасы, деревянные ложки, детский саксофон, свистульки, дудочка, гитара, трещотки, труба, валторна, кастаньеты, синтезатор. Также здесь находятся: стереоколонка для прослушивания песен, DWD плеер, телевизор для просмотра мультфильмов.   </vt:lpstr>
      <vt:lpstr>  В Театральном  центре для обыгрывания сказок есть пальчиковый театр, куклы би-ба-бо, настольная ширма, теневой театр, элементы костюмов.  Воспитанники свободно музицируют и обыгрывают сказки.</vt:lpstr>
      <vt:lpstr>В Центре творчества по изобразительной деятельности мои воспитанники овладевают техническими навыками в рисовании, лепке, аппликации. Здесь у детей развивается эмоциональное отношение к процессу художественно-изобразительной деятельности, желание создавать яркие, выразительные образы. В центре есть всё самое необходимое для художественного творчества: гуашь, акварель, цветные восковые мелки, цветные карандаши, цветной и белый картон, губки, непроливайки и многие другие материалы для традиционных и нетрадиционных техник изобразительной деятельности с алгоритмами последовательности действий и инструкциями по правилам безопасного обращения с рабочими материалами.</vt:lpstr>
      <vt:lpstr> Уголок уединения –  это место покоя; место для отдыха детей. Если ребята за целый день устают в шумном коллективе, то тогда на помощь приходит Уголок уединения, где ребята смогут восстановить своё личное пространство, снять нервное перенапряжение и вероятность возникновения конфликтных ситуаций.  Центр хорошо помогает ребятам адаптироваться  к новым условиям.  Для более уютной  и комфортной обстановки в группе раскрасила стены акриловыми красками.      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Фотоматериалы, подтверждающие изменения предметно – пространственной среды в группе муравьевой О.С., воспитателя муниципального бюджетного дошкольного образовательного учреждения «Детский сад № 1 «Берёзка»» с. Краснотуранск.</dc:title>
  <dc:creator>User</dc:creator>
  <cp:lastModifiedBy>Берёзка</cp:lastModifiedBy>
  <cp:revision>98</cp:revision>
  <dcterms:created xsi:type="dcterms:W3CDTF">2019-09-11T04:49:52Z</dcterms:created>
  <dcterms:modified xsi:type="dcterms:W3CDTF">2020-03-25T07:59:59Z</dcterms:modified>
</cp:coreProperties>
</file>