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11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0.xml.rels" ContentType="application/vnd.openxmlformats-package.relationships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11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.xml.rels" ContentType="application/vnd.openxmlformats-package.relationships+xml"/>
  <Override PartName="/ppt/slides/_rels/slide16.xml.rels" ContentType="application/vnd.openxmlformats-package.relationships+xml"/>
  <Override PartName="/ppt/slides/_rels/slide2.xml.rels" ContentType="application/vnd.openxmlformats-package.relationships+xml"/>
  <Override PartName="/ppt/slides/_rels/slide17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_rels/presentation.xml.rels" ContentType="application/vnd.openxmlformats-package.relationships+xml"/>
  <Override PartName="/ppt/media/media58.mp3" ContentType="audio/mpeg"/>
  <Override PartName="/ppt/media/image6.png" ContentType="image/png"/>
  <Override PartName="/ppt/media/image15.png" ContentType="image/png"/>
  <Override PartName="/ppt/media/media56.mp3" ContentType="audio/mpeg"/>
  <Override PartName="/ppt/media/image13.png" ContentType="image/png"/>
  <Override PartName="/ppt/media/image4.png" ContentType="image/png"/>
  <Override PartName="/ppt/media/image55.png" ContentType="image/png"/>
  <Override PartName="/ppt/media/media54.mp3" ContentType="audio/mpeg"/>
  <Override PartName="/ppt/media/image11.png" ContentType="image/png"/>
  <Override PartName="/ppt/media/image2.png" ContentType="image/png"/>
  <Override PartName="/ppt/media/media53.mp3" ContentType="audio/mpeg"/>
  <Override PartName="/ppt/media/image10.png" ContentType="image/png"/>
  <Override PartName="/ppt/media/image1.png" ContentType="image/png"/>
  <Override PartName="/ppt/media/image69.jpeg" ContentType="image/jpeg"/>
  <Override PartName="/ppt/media/media51.mp3" ContentType="audio/mpeg"/>
  <Override PartName="/ppt/media/image50.png" ContentType="image/png"/>
  <Override PartName="/ppt/media/media57.mp3" ContentType="audio/mpeg"/>
  <Override PartName="/ppt/media/image5.png" ContentType="image/png"/>
  <Override PartName="/ppt/media/image14.png" ContentType="image/png"/>
  <Override PartName="/ppt/media/image73.jpeg" ContentType="image/jpeg"/>
  <Override PartName="/ppt/media/image45.png" ContentType="image/png"/>
  <Override PartName="/ppt/media/media41.mp3" ContentType="audio/mpeg"/>
  <Override PartName="/ppt/media/media52.mp3" ContentType="audio/mpeg"/>
  <Override PartName="/ppt/media/image40.png" ContentType="image/png"/>
  <Override PartName="/ppt/media/media38.mp3" ContentType="audio/mpeg"/>
  <Override PartName="/ppt/media/media44.mp3" ContentType="audio/mpeg"/>
  <Override PartName="/ppt/media/image21.png" ContentType="image/png"/>
  <Override PartName="/ppt/media/image22.png" ContentType="image/png"/>
  <Override PartName="/ppt/media/media36.mp3" ContentType="audio/mpeg"/>
  <Override PartName="/ppt/media/image74.jpeg" ContentType="image/jpeg"/>
  <Override PartName="/ppt/media/image24.png" ContentType="image/png"/>
  <Override PartName="/ppt/media/media67.mp3" ContentType="audio/mpeg"/>
  <Override PartName="/ppt/media/media37.mp3" ContentType="audio/mpeg"/>
  <Override PartName="/ppt/media/hdphoto1.wdp" ContentType="image/vnd.ms-photo"/>
  <Override PartName="/ppt/media/image25.png" ContentType="image/png"/>
  <Override PartName="/ppt/media/media26.mp3" ContentType="audio/mpeg"/>
  <Override PartName="/ppt/media/image19.png" ContentType="image/png"/>
  <Override PartName="/ppt/media/image23.png" ContentType="image/png"/>
  <Override PartName="/ppt/media/media60.mp3" ContentType="audio/mpeg"/>
  <Override PartName="/ppt/media/media84.mp3" ContentType="audio/mpeg"/>
  <Override PartName="/ppt/media/image28.png" ContentType="image/png"/>
  <Override PartName="/ppt/media/media82.mp3" ContentType="audio/mpeg"/>
  <Override PartName="/ppt/media/image65.png" ContentType="image/png"/>
  <Override PartName="/ppt/media/image61.png" ContentType="image/png"/>
  <Override PartName="/ppt/media/media39.mp3" ContentType="audio/mpeg"/>
  <Override PartName="/ppt/media/image27.png" ContentType="image/png"/>
  <Override PartName="/ppt/media/image76.png" ContentType="image/png"/>
  <Override PartName="/ppt/media/image78.jpeg" ContentType="image/jpeg"/>
  <Override PartName="/ppt/media/image64.png" ContentType="image/png"/>
  <Override PartName="/ppt/media/image79.jpeg" ContentType="image/jpeg"/>
  <Override PartName="/ppt/media/image29.png" ContentType="image/png"/>
  <Override PartName="/ppt/media/image75.png" ContentType="image/png"/>
  <Override PartName="/ppt/media/image63.jpeg" ContentType="image/jpeg"/>
  <Override PartName="/ppt/media/image66.png" ContentType="image/png"/>
  <Override PartName="/ppt/media/media72.mp3" ContentType="audio/mpeg"/>
  <Override PartName="/ppt/media/image80.jpeg" ContentType="image/jpeg"/>
  <Override PartName="/ppt/media/image35.png" ContentType="image/png"/>
  <Override PartName="/ppt/media/media47.mp3" ContentType="audio/mpeg"/>
  <Override PartName="/ppt/media/image62.png" ContentType="image/png"/>
  <Override PartName="/ppt/media/image71.png" ContentType="image/png"/>
  <Override PartName="/ppt/media/media49.mp3" ContentType="audio/mpeg"/>
  <Override PartName="/ppt/media/image33.png" ContentType="image/png"/>
  <Override PartName="/ppt/media/image81.png" ContentType="image/png"/>
  <Override PartName="/ppt/media/image7.png" ContentType="image/png"/>
  <Override PartName="/ppt/media/media59.mp3" ContentType="audio/mpeg"/>
  <Override PartName="/ppt/media/image16.png" ContentType="image/png"/>
  <Override PartName="/ppt/media/media77.mp3" ContentType="audio/mpeg"/>
  <Override PartName="/ppt/media/image34.png" ContentType="image/png"/>
  <Override PartName="/ppt/media/media46.mp3" ContentType="audio/mpeg"/>
  <Override PartName="/ppt/media/image17.png" ContentType="image/png"/>
  <Override PartName="/ppt/media/image8.png" ContentType="image/png"/>
  <Override PartName="/ppt/media/image3.png" ContentType="image/png"/>
  <Override PartName="/ppt/media/image12.png" ContentType="image/png"/>
  <Override PartName="/ppt/media/image20.png" ContentType="image/png"/>
  <Override PartName="/ppt/media/image18.png" ContentType="image/png"/>
  <Override PartName="/ppt/media/image83.png" ContentType="image/png"/>
  <Override PartName="/ppt/media/image9.png" ContentType="image/png"/>
  <Override PartName="/ppt/media/image70.png" ContentType="image/png"/>
  <Override PartName="/ppt/media/media48.mp3" ContentType="audio/mpeg"/>
  <Override PartName="/ppt/media/image30.png" ContentType="image/png"/>
  <Override PartName="/ppt/media/media42.mp3" ContentType="audio/mpeg"/>
  <Override PartName="/ppt/media/image31.png" ContentType="image/png"/>
  <Override PartName="/ppt/media/media43.mp3" ContentType="audio/mpeg"/>
  <Override PartName="/ppt/media/image68.jpeg" ContentType="image/jpeg"/>
  <Override PartName="/ppt/media/image32.png" ContentType="image/png"/>
</Types>
</file>

<file path=_rels/.rels><?xml version="1.0" encoding="UTF-8"?>
<Relationships xmlns="http://schemas.openxmlformats.org/package/2006/relationships"><Relationship Id="rId1" Type="http://schemas.openxmlformats.org/officedocument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72" r:id="rId11"/>
    <p:sldMasterId id="2147483674" r:id="rId12"/>
  </p:sld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</p:sldIdLst>
  <p:sldSz cx="12192000" cy="6858000"/>
  <p:notesSz cx="7772400" cy="10058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slide" Target="slides/slide3.xml"/><Relationship Id="rId16" Type="http://schemas.openxmlformats.org/officeDocument/2006/relationships/slide" Target="slides/slide4.xml"/><Relationship Id="rId17" Type="http://schemas.openxmlformats.org/officeDocument/2006/relationships/slide" Target="slides/slide5.xml"/><Relationship Id="rId18" Type="http://schemas.openxmlformats.org/officeDocument/2006/relationships/slide" Target="slides/slide6.xml"/><Relationship Id="rId19" Type="http://schemas.openxmlformats.org/officeDocument/2006/relationships/slide" Target="slides/slide7.xml"/><Relationship Id="rId20" Type="http://schemas.openxmlformats.org/officeDocument/2006/relationships/slide" Target="slides/slide8.xml"/><Relationship Id="rId21" Type="http://schemas.openxmlformats.org/officeDocument/2006/relationships/slide" Target="slides/slide9.xml"/><Relationship Id="rId22" Type="http://schemas.openxmlformats.org/officeDocument/2006/relationships/slide" Target="slides/slide10.xml"/><Relationship Id="rId23" Type="http://schemas.openxmlformats.org/officeDocument/2006/relationships/slide" Target="slides/slide11.xml"/><Relationship Id="rId24" Type="http://schemas.openxmlformats.org/officeDocument/2006/relationships/slide" Target="slides/slide12.xml"/><Relationship Id="rId25" Type="http://schemas.openxmlformats.org/officeDocument/2006/relationships/slide" Target="slides/slide13.xml"/><Relationship Id="rId26" Type="http://schemas.openxmlformats.org/officeDocument/2006/relationships/slide" Target="slides/slide14.xml"/><Relationship Id="rId27" Type="http://schemas.openxmlformats.org/officeDocument/2006/relationships/slide" Target="slides/slide15.xml"/><Relationship Id="rId28" Type="http://schemas.openxmlformats.org/officeDocument/2006/relationships/slide" Target="slides/slide16.xml"/><Relationship Id="rId29" Type="http://schemas.openxmlformats.org/officeDocument/2006/relationships/slide" Target="slides/slide17.xml"/><Relationship Id="rId30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53286CD-1700-41F0-8EF9-67B9F000CDB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F2A3B3AD-6C19-439B-98E3-2628D79E888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DCE72224-65EB-49E6-AFC5-2A124808EC2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5CA04EE9-27E3-40E8-A445-EF9A0EEF859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48531ABE-E338-4316-ABD1-36819A16CBE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F872387E-512D-4FCB-BE68-F4D354F1844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A095369D-76B1-4C02-9606-828511207A4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4138D922-C37B-4D01-A2CD-11AAB51BA95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3"/>
          </p:nvPr>
        </p:nvSpPr>
        <p:spPr/>
        <p:txBody>
          <a:bodyPr/>
          <a:p>
            <a:fld id="{A459D250-0B2B-486D-A106-FA02F6BD21F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62513A52-A0AF-4173-B7FB-5319B1B2E28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BFE4FF2A-0B6C-4989-8283-D149C654897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73710CD4-3AA9-4B1A-88DA-70C975C3439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25587004-ACA4-48A2-87AC-CCF7088489F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D45768CA-99CC-4A7D-8B08-0D7CFB10BC01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F77A1FDC-B02D-4471-A013-7C9907B2E22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6D3ACFD7-8DAC-45EF-83F6-852029C0BA24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F197E3E2-2894-4E62-8E1D-5303164AF45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6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7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.xml"/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5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cf2"/>
            </a:gs>
            <a:gs pos="74000">
              <a:srgbClr val="ffe38c"/>
            </a:gs>
            <a:gs pos="83000">
              <a:srgbClr val="ffe38c"/>
            </a:gs>
            <a:gs pos="100000">
              <a:srgbClr val="ffecb3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ru-RU" sz="4400" strike="noStrike" u="none">
                <a:solidFill>
                  <a:schemeClr val="dk2"/>
                </a:solidFill>
                <a:uFillTx/>
                <a:latin typeface="Arial"/>
              </a:rPr>
              <a:t>Образец заголовка</a:t>
            </a:r>
            <a:endParaRPr b="0" lang="ru-RU" sz="44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 idx="1"/>
          </p:nvPr>
        </p:nvSpPr>
        <p:spPr>
          <a:xfrm>
            <a:off x="609480" y="6245280"/>
            <a:ext cx="2844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4165560" y="6245280"/>
            <a:ext cx="386028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8737560" y="6245280"/>
            <a:ext cx="2844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400" strike="noStrike" u="none">
                <a:solidFill>
                  <a:schemeClr val="dk1"/>
                </a:solidFill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105695E3-F06B-4476-8AE9-B1612BD0AD19}" type="slidenum">
              <a:rPr b="0" lang="ru-RU" sz="1400" strike="noStrike" u="none">
                <a:solidFill>
                  <a:schemeClr val="dk1"/>
                </a:solidFill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chemeClr val="dk1"/>
                </a:solidFill>
                <a:uFillTx/>
                <a:latin typeface="Arial"/>
              </a:rPr>
              <a:t>Click to edit the outline text format</a:t>
            </a:r>
            <a:endParaRPr b="0" lang="ru-RU" sz="3200" strike="noStrike" u="none">
              <a:solidFill>
                <a:schemeClr val="dk1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400" strike="noStrike" u="none">
                <a:solidFill>
                  <a:schemeClr val="dk1"/>
                </a:solidFill>
                <a:uFillTx/>
                <a:latin typeface="Arial"/>
              </a:rPr>
              <a:t>Second Outline Level</a:t>
            </a:r>
            <a:endParaRPr b="0" lang="ru-RU" sz="2400" strike="noStrike" u="none">
              <a:solidFill>
                <a:schemeClr val="dk1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Arial"/>
              </a:rPr>
              <a:t>Third Outline Level</a:t>
            </a:r>
            <a:endParaRPr b="0" lang="ru-RU" sz="2000" strike="noStrike" u="none">
              <a:solidFill>
                <a:schemeClr val="dk1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Arial"/>
              </a:rPr>
              <a:t>Fourth Outline Level</a:t>
            </a:r>
            <a:endParaRPr b="0" lang="ru-RU" sz="2000" strike="noStrike" u="none">
              <a:solidFill>
                <a:schemeClr val="dk1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Arial"/>
              </a:rPr>
              <a:t>Fifth Outline Level</a:t>
            </a:r>
            <a:endParaRPr b="0" lang="ru-RU" sz="2000" strike="noStrike" u="none">
              <a:solidFill>
                <a:schemeClr val="dk1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Arial"/>
              </a:rPr>
              <a:t>Sixth Outline Level</a:t>
            </a:r>
            <a:endParaRPr b="0" lang="ru-RU" sz="2000" strike="noStrike" u="none">
              <a:solidFill>
                <a:schemeClr val="dk1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Arial"/>
              </a:rPr>
              <a:t>Seventh Outline Level</a:t>
            </a:r>
            <a:endParaRPr b="0" lang="ru-RU" sz="20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cf2"/>
            </a:gs>
            <a:gs pos="74000">
              <a:srgbClr val="ffe38c"/>
            </a:gs>
            <a:gs pos="83000">
              <a:srgbClr val="ffe38c"/>
            </a:gs>
            <a:gs pos="100000">
              <a:srgbClr val="ffecb3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2880"/>
            <a:ext cx="4010760" cy="11617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2000" strike="noStrike" u="none">
                <a:solidFill>
                  <a:schemeClr val="dk2"/>
                </a:solidFill>
                <a:uFillTx/>
                <a:latin typeface="Arial"/>
              </a:rPr>
              <a:t>Образец заголовка</a:t>
            </a:r>
            <a:endParaRPr b="0" lang="ru-RU" sz="20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766760" y="272880"/>
            <a:ext cx="6815160" cy="585288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ru-RU" sz="3200" strike="noStrike" u="none">
                <a:solidFill>
                  <a:schemeClr val="dk1"/>
                </a:solidFill>
                <a:uFillTx/>
                <a:latin typeface="Arial"/>
              </a:rPr>
              <a:t>Образец текста</a:t>
            </a:r>
            <a:endParaRPr b="0" lang="ru-RU" sz="3200" strike="noStrike" u="none">
              <a:solidFill>
                <a:schemeClr val="dk1"/>
              </a:solidFill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ru-RU" sz="2800" strike="noStrike" u="none">
                <a:solidFill>
                  <a:schemeClr val="dk1"/>
                </a:solidFill>
                <a:uFillTx/>
                <a:latin typeface="Arial"/>
              </a:rPr>
              <a:t>Второй уровень</a:t>
            </a:r>
            <a:endParaRPr b="0" lang="ru-RU" sz="2800" strike="noStrike" u="none">
              <a:solidFill>
                <a:schemeClr val="dk1"/>
              </a:solidFill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ru-RU" sz="2400" strike="noStrike" u="none">
                <a:solidFill>
                  <a:schemeClr val="dk1"/>
                </a:solidFill>
                <a:uFillTx/>
                <a:latin typeface="Arial"/>
              </a:rPr>
              <a:t>Третий уровень</a:t>
            </a:r>
            <a:endParaRPr b="0" lang="ru-RU" sz="2400" strike="noStrike" u="none">
              <a:solidFill>
                <a:schemeClr val="dk1"/>
              </a:solidFill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Arial"/>
              </a:rPr>
              <a:t>Четвертый уровень</a:t>
            </a:r>
            <a:endParaRPr b="0" lang="ru-RU" sz="2000" strike="noStrike" u="none">
              <a:solidFill>
                <a:schemeClr val="dk1"/>
              </a:solidFill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OpenSymbol"/>
              <a:buChar char="»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Arial"/>
              </a:rPr>
              <a:t>Пятый уровень</a:t>
            </a:r>
            <a:endParaRPr b="0" lang="ru-RU" sz="20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09480" y="1434960"/>
            <a:ext cx="4010760" cy="469080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chemeClr val="dk1"/>
                </a:solidFill>
                <a:uFillTx/>
                <a:latin typeface="Arial"/>
              </a:rPr>
              <a:t>Образец текста</a:t>
            </a:r>
            <a:endParaRPr b="0" lang="ru-RU" sz="14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dt" idx="28"/>
          </p:nvPr>
        </p:nvSpPr>
        <p:spPr>
          <a:xfrm>
            <a:off x="609480" y="6245280"/>
            <a:ext cx="2844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ftr" idx="29"/>
          </p:nvPr>
        </p:nvSpPr>
        <p:spPr>
          <a:xfrm>
            <a:off x="4165560" y="6245280"/>
            <a:ext cx="386028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9" name="PlaceHolder 6"/>
          <p:cNvSpPr>
            <a:spLocks noGrp="1"/>
          </p:cNvSpPr>
          <p:nvPr>
            <p:ph type="sldNum" idx="30"/>
          </p:nvPr>
        </p:nvSpPr>
        <p:spPr>
          <a:xfrm>
            <a:off x="8737560" y="6245280"/>
            <a:ext cx="2844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400" strike="noStrike" u="none">
                <a:solidFill>
                  <a:schemeClr val="dk1"/>
                </a:solidFill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96B6DA3-550D-4D2C-960B-EA8E8A372E0B}" type="slidenum">
              <a:rPr b="0" lang="ru-RU" sz="1400" strike="noStrike" u="none">
                <a:solidFill>
                  <a:schemeClr val="dk1"/>
                </a:solidFill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cf2"/>
            </a:gs>
            <a:gs pos="74000">
              <a:srgbClr val="ffe38c"/>
            </a:gs>
            <a:gs pos="83000">
              <a:srgbClr val="ffe38c"/>
            </a:gs>
            <a:gs pos="100000">
              <a:srgbClr val="ffecb3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2389680" y="4800600"/>
            <a:ext cx="7314840" cy="56628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2000" strike="noStrike" u="none">
                <a:solidFill>
                  <a:schemeClr val="dk2"/>
                </a:solidFill>
                <a:uFillTx/>
                <a:latin typeface="Arial"/>
              </a:rPr>
              <a:t>Образец заголовка</a:t>
            </a:r>
            <a:endParaRPr b="0" lang="ru-RU" sz="20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2389680" y="612720"/>
            <a:ext cx="7314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chemeClr val="dk1"/>
                </a:solidFill>
                <a:uFillTx/>
                <a:latin typeface="Arial"/>
              </a:rPr>
              <a:t>Click to edit the outline text format</a:t>
            </a:r>
            <a:endParaRPr b="0" lang="ru-RU" sz="3200" strike="noStrike" u="none">
              <a:solidFill>
                <a:schemeClr val="dk1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3200" strike="noStrike" u="none">
                <a:solidFill>
                  <a:schemeClr val="dk1"/>
                </a:solidFill>
                <a:uFillTx/>
                <a:latin typeface="Arial"/>
              </a:rPr>
              <a:t>Second Outline Level</a:t>
            </a:r>
            <a:endParaRPr b="0" lang="ru-RU" sz="3200" strike="noStrike" u="none">
              <a:solidFill>
                <a:schemeClr val="dk1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chemeClr val="dk1"/>
                </a:solidFill>
                <a:uFillTx/>
                <a:latin typeface="Arial"/>
              </a:rPr>
              <a:t>Third Outline Level</a:t>
            </a:r>
            <a:endParaRPr b="0" lang="ru-RU" sz="3200" strike="noStrike" u="none">
              <a:solidFill>
                <a:schemeClr val="dk1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3200" strike="noStrike" u="none">
                <a:solidFill>
                  <a:schemeClr val="dk1"/>
                </a:solidFill>
                <a:uFillTx/>
                <a:latin typeface="Arial"/>
              </a:rPr>
              <a:t>Fourth Outline Level</a:t>
            </a:r>
            <a:endParaRPr b="0" lang="ru-RU" sz="3200" strike="noStrike" u="none">
              <a:solidFill>
                <a:schemeClr val="dk1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chemeClr val="dk1"/>
                </a:solidFill>
                <a:uFillTx/>
                <a:latin typeface="Arial"/>
              </a:rPr>
              <a:t>Fifth Outline Level</a:t>
            </a:r>
            <a:endParaRPr b="0" lang="ru-RU" sz="3200" strike="noStrike" u="none">
              <a:solidFill>
                <a:schemeClr val="dk1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chemeClr val="dk1"/>
                </a:solidFill>
                <a:uFillTx/>
                <a:latin typeface="Arial"/>
              </a:rPr>
              <a:t>Sixth Outline Level</a:t>
            </a:r>
            <a:endParaRPr b="0" lang="ru-RU" sz="3200" strike="noStrike" u="none">
              <a:solidFill>
                <a:schemeClr val="dk1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chemeClr val="dk1"/>
                </a:solidFill>
                <a:uFillTx/>
                <a:latin typeface="Arial"/>
              </a:rPr>
              <a:t>Seventh Outline Level</a:t>
            </a:r>
            <a:endParaRPr b="0" lang="ru-RU" sz="32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2389680" y="5367240"/>
            <a:ext cx="7314840" cy="80460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chemeClr val="dk1"/>
                </a:solidFill>
                <a:uFillTx/>
                <a:latin typeface="Arial"/>
              </a:rPr>
              <a:t>Образец текста</a:t>
            </a:r>
            <a:endParaRPr b="0" lang="ru-RU" sz="14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dt" idx="31"/>
          </p:nvPr>
        </p:nvSpPr>
        <p:spPr>
          <a:xfrm>
            <a:off x="609480" y="6245280"/>
            <a:ext cx="2844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ftr" idx="32"/>
          </p:nvPr>
        </p:nvSpPr>
        <p:spPr>
          <a:xfrm>
            <a:off x="4165560" y="6245280"/>
            <a:ext cx="386028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5" name="PlaceHolder 6"/>
          <p:cNvSpPr>
            <a:spLocks noGrp="1"/>
          </p:cNvSpPr>
          <p:nvPr>
            <p:ph type="sldNum" idx="33"/>
          </p:nvPr>
        </p:nvSpPr>
        <p:spPr>
          <a:xfrm>
            <a:off x="8737560" y="6245280"/>
            <a:ext cx="2844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400" strike="noStrike" u="none">
                <a:solidFill>
                  <a:schemeClr val="dk1"/>
                </a:solidFill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56FF413-E0B8-4BC0-8954-57117C955643}" type="slidenum">
              <a:rPr b="0" lang="ru-RU" sz="1400" strike="noStrike" u="none">
                <a:solidFill>
                  <a:schemeClr val="dk1"/>
                </a:solidFill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cf2"/>
            </a:gs>
            <a:gs pos="74000">
              <a:srgbClr val="ffe38c"/>
            </a:gs>
            <a:gs pos="83000">
              <a:srgbClr val="ffe38c"/>
            </a:gs>
            <a:gs pos="100000">
              <a:srgbClr val="ffecb3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ru-RU" sz="4400" strike="noStrike" u="none">
                <a:solidFill>
                  <a:schemeClr val="dk2"/>
                </a:solidFill>
                <a:uFillTx/>
                <a:latin typeface="Arial"/>
              </a:rPr>
              <a:t>Образец заголовка</a:t>
            </a:r>
            <a:endParaRPr b="0" lang="ru-RU" sz="44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440" cy="452556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 vert="eaVer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ru-RU" sz="3200" strike="noStrike" u="none">
                <a:solidFill>
                  <a:schemeClr val="dk1"/>
                </a:solidFill>
                <a:uFillTx/>
                <a:latin typeface="Arial"/>
              </a:rPr>
              <a:t>Образец текста</a:t>
            </a:r>
            <a:endParaRPr b="0" lang="ru-RU" sz="3200" strike="noStrike" u="none">
              <a:solidFill>
                <a:schemeClr val="dk1"/>
              </a:solidFill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ru-RU" sz="2800" strike="noStrike" u="none">
                <a:solidFill>
                  <a:schemeClr val="dk1"/>
                </a:solidFill>
                <a:uFillTx/>
                <a:latin typeface="Arial"/>
              </a:rPr>
              <a:t>Второй уровень</a:t>
            </a:r>
            <a:endParaRPr b="0" lang="ru-RU" sz="2800" strike="noStrike" u="none">
              <a:solidFill>
                <a:schemeClr val="dk1"/>
              </a:solidFill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ru-RU" sz="2400" strike="noStrike" u="none">
                <a:solidFill>
                  <a:schemeClr val="dk1"/>
                </a:solidFill>
                <a:uFillTx/>
                <a:latin typeface="Arial"/>
              </a:rPr>
              <a:t>Третий уровень</a:t>
            </a:r>
            <a:endParaRPr b="0" lang="ru-RU" sz="2400" strike="noStrike" u="none">
              <a:solidFill>
                <a:schemeClr val="dk1"/>
              </a:solidFill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Arial"/>
              </a:rPr>
              <a:t>Четвертый уровень</a:t>
            </a:r>
            <a:endParaRPr b="0" lang="ru-RU" sz="2000" strike="noStrike" u="none">
              <a:solidFill>
                <a:schemeClr val="dk1"/>
              </a:solidFill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OpenSymbol"/>
              <a:buChar char="»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Arial"/>
              </a:rPr>
              <a:t>Пятый уровень</a:t>
            </a:r>
            <a:endParaRPr b="0" lang="ru-RU" sz="20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dt" idx="4"/>
          </p:nvPr>
        </p:nvSpPr>
        <p:spPr>
          <a:xfrm>
            <a:off x="609480" y="6245280"/>
            <a:ext cx="2844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" name="PlaceHolder 4"/>
          <p:cNvSpPr>
            <a:spLocks noGrp="1"/>
          </p:cNvSpPr>
          <p:nvPr>
            <p:ph type="ftr" idx="5"/>
          </p:nvPr>
        </p:nvSpPr>
        <p:spPr>
          <a:xfrm>
            <a:off x="4165560" y="6245280"/>
            <a:ext cx="386028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" name="PlaceHolder 5"/>
          <p:cNvSpPr>
            <a:spLocks noGrp="1"/>
          </p:cNvSpPr>
          <p:nvPr>
            <p:ph type="sldNum" idx="6"/>
          </p:nvPr>
        </p:nvSpPr>
        <p:spPr>
          <a:xfrm>
            <a:off x="8737560" y="6245280"/>
            <a:ext cx="2844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400" strike="noStrike" u="none">
                <a:solidFill>
                  <a:schemeClr val="dk1"/>
                </a:solidFill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ED64D3F-0D63-49C9-9839-4D8C6FC4C7E6}" type="slidenum">
              <a:rPr b="0" lang="ru-RU" sz="1400" strike="noStrike" u="none">
                <a:solidFill>
                  <a:schemeClr val="dk1"/>
                </a:solidFill>
                <a:uFillTx/>
                <a:latin typeface="Arial"/>
              </a:rPr>
              <a:t>1</a:t>
            </a:fld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cf2"/>
            </a:gs>
            <a:gs pos="74000">
              <a:srgbClr val="ffe38c"/>
            </a:gs>
            <a:gs pos="83000">
              <a:srgbClr val="ffe38c"/>
            </a:gs>
            <a:gs pos="100000">
              <a:srgbClr val="ffecb3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839080" y="274680"/>
            <a:ext cx="2742840" cy="585108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ctr" vert="eaVert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ru-RU" sz="4400" strike="noStrike" u="none">
                <a:solidFill>
                  <a:schemeClr val="dk2"/>
                </a:solidFill>
                <a:uFillTx/>
                <a:latin typeface="Arial"/>
              </a:rPr>
              <a:t>Образец заголовка</a:t>
            </a:r>
            <a:endParaRPr b="0" lang="ru-RU" sz="44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609480" y="274680"/>
            <a:ext cx="8026200" cy="585108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 vert="eaVer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ru-RU" sz="3200" strike="noStrike" u="none">
                <a:solidFill>
                  <a:schemeClr val="dk1"/>
                </a:solidFill>
                <a:uFillTx/>
                <a:latin typeface="Arial"/>
              </a:rPr>
              <a:t>Образец текста</a:t>
            </a:r>
            <a:endParaRPr b="0" lang="ru-RU" sz="3200" strike="noStrike" u="none">
              <a:solidFill>
                <a:schemeClr val="dk1"/>
              </a:solidFill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ru-RU" sz="2800" strike="noStrike" u="none">
                <a:solidFill>
                  <a:schemeClr val="dk1"/>
                </a:solidFill>
                <a:uFillTx/>
                <a:latin typeface="Arial"/>
              </a:rPr>
              <a:t>Второй уровень</a:t>
            </a:r>
            <a:endParaRPr b="0" lang="ru-RU" sz="2800" strike="noStrike" u="none">
              <a:solidFill>
                <a:schemeClr val="dk1"/>
              </a:solidFill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ru-RU" sz="2400" strike="noStrike" u="none">
                <a:solidFill>
                  <a:schemeClr val="dk1"/>
                </a:solidFill>
                <a:uFillTx/>
                <a:latin typeface="Arial"/>
              </a:rPr>
              <a:t>Третий уровень</a:t>
            </a:r>
            <a:endParaRPr b="0" lang="ru-RU" sz="2400" strike="noStrike" u="none">
              <a:solidFill>
                <a:schemeClr val="dk1"/>
              </a:solidFill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Arial"/>
              </a:rPr>
              <a:t>Четвертый уровень</a:t>
            </a:r>
            <a:endParaRPr b="0" lang="ru-RU" sz="2000" strike="noStrike" u="none">
              <a:solidFill>
                <a:schemeClr val="dk1"/>
              </a:solidFill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OpenSymbol"/>
              <a:buChar char="»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Arial"/>
              </a:rPr>
              <a:t>Пятый уровень</a:t>
            </a:r>
            <a:endParaRPr b="0" lang="ru-RU" sz="20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dt" idx="7"/>
          </p:nvPr>
        </p:nvSpPr>
        <p:spPr>
          <a:xfrm>
            <a:off x="609480" y="6245280"/>
            <a:ext cx="2844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ftr" idx="8"/>
          </p:nvPr>
        </p:nvSpPr>
        <p:spPr>
          <a:xfrm>
            <a:off x="4165560" y="6245280"/>
            <a:ext cx="386028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6" name="PlaceHolder 5"/>
          <p:cNvSpPr>
            <a:spLocks noGrp="1"/>
          </p:cNvSpPr>
          <p:nvPr>
            <p:ph type="sldNum" idx="9"/>
          </p:nvPr>
        </p:nvSpPr>
        <p:spPr>
          <a:xfrm>
            <a:off x="8737560" y="6245280"/>
            <a:ext cx="2844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400" strike="noStrike" u="none">
                <a:solidFill>
                  <a:schemeClr val="dk1"/>
                </a:solidFill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BC8A0C68-D1CF-49E9-898D-A64DADF0F3CA}" type="slidenum">
              <a:rPr b="0" lang="ru-RU" sz="1400" strike="noStrike" u="none">
                <a:solidFill>
                  <a:schemeClr val="dk1"/>
                </a:solidFill>
                <a:uFillTx/>
                <a:latin typeface="Arial"/>
              </a:rPr>
              <a:t>1</a:t>
            </a:fld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cf2"/>
            </a:gs>
            <a:gs pos="74000">
              <a:srgbClr val="ffe38c"/>
            </a:gs>
            <a:gs pos="83000">
              <a:srgbClr val="ffe38c"/>
            </a:gs>
            <a:gs pos="100000">
              <a:srgbClr val="ffecb3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ru-RU" sz="4400" strike="noStrike" u="none">
                <a:solidFill>
                  <a:schemeClr val="dk2"/>
                </a:solidFill>
                <a:uFillTx/>
                <a:latin typeface="Arial"/>
              </a:rPr>
              <a:t>Образец заголовка</a:t>
            </a:r>
            <a:endParaRPr b="0" lang="ru-RU" sz="44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440" cy="452556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ru-RU" sz="3200" strike="noStrike" u="none">
                <a:solidFill>
                  <a:schemeClr val="dk1"/>
                </a:solidFill>
                <a:uFillTx/>
                <a:latin typeface="Arial"/>
              </a:rPr>
              <a:t>Образец текста</a:t>
            </a:r>
            <a:endParaRPr b="0" lang="ru-RU" sz="3200" strike="noStrike" u="none">
              <a:solidFill>
                <a:schemeClr val="dk1"/>
              </a:solidFill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ru-RU" sz="2800" strike="noStrike" u="none">
                <a:solidFill>
                  <a:schemeClr val="dk1"/>
                </a:solidFill>
                <a:uFillTx/>
                <a:latin typeface="Arial"/>
              </a:rPr>
              <a:t>Второй уровень</a:t>
            </a:r>
            <a:endParaRPr b="0" lang="ru-RU" sz="2800" strike="noStrike" u="none">
              <a:solidFill>
                <a:schemeClr val="dk1"/>
              </a:solidFill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ru-RU" sz="2400" strike="noStrike" u="none">
                <a:solidFill>
                  <a:schemeClr val="dk1"/>
                </a:solidFill>
                <a:uFillTx/>
                <a:latin typeface="Arial"/>
              </a:rPr>
              <a:t>Третий уровень</a:t>
            </a:r>
            <a:endParaRPr b="0" lang="ru-RU" sz="2400" strike="noStrike" u="none">
              <a:solidFill>
                <a:schemeClr val="dk1"/>
              </a:solidFill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Arial"/>
              </a:rPr>
              <a:t>Четвертый уровень</a:t>
            </a:r>
            <a:endParaRPr b="0" lang="ru-RU" sz="2000" strike="noStrike" u="none">
              <a:solidFill>
                <a:schemeClr val="dk1"/>
              </a:solidFill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OpenSymbol"/>
              <a:buChar char="»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Arial"/>
              </a:rPr>
              <a:t>Пятый уровень</a:t>
            </a:r>
            <a:endParaRPr b="0" lang="ru-RU" sz="20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dt" idx="10"/>
          </p:nvPr>
        </p:nvSpPr>
        <p:spPr>
          <a:xfrm>
            <a:off x="609480" y="6245280"/>
            <a:ext cx="2844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ftr" idx="11"/>
          </p:nvPr>
        </p:nvSpPr>
        <p:spPr>
          <a:xfrm>
            <a:off x="4165560" y="6245280"/>
            <a:ext cx="386028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1" name="PlaceHolder 5"/>
          <p:cNvSpPr>
            <a:spLocks noGrp="1"/>
          </p:cNvSpPr>
          <p:nvPr>
            <p:ph type="sldNum" idx="12"/>
          </p:nvPr>
        </p:nvSpPr>
        <p:spPr>
          <a:xfrm>
            <a:off x="8737560" y="6245280"/>
            <a:ext cx="2844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400" strike="noStrike" u="none">
                <a:solidFill>
                  <a:schemeClr val="dk1"/>
                </a:solidFill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15EAA816-15E2-45C7-B992-B01FC6A067FB}" type="slidenum">
              <a:rPr b="0" lang="ru-RU" sz="1400" strike="noStrike" u="none">
                <a:solidFill>
                  <a:schemeClr val="dk1"/>
                </a:solidFill>
                <a:uFillTx/>
                <a:latin typeface="Arial"/>
              </a:rPr>
              <a:t>1</a:t>
            </a:fld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cf2"/>
            </a:gs>
            <a:gs pos="74000">
              <a:srgbClr val="ffe38c"/>
            </a:gs>
            <a:gs pos="83000">
              <a:srgbClr val="ffe38c"/>
            </a:gs>
            <a:gs pos="100000">
              <a:srgbClr val="ffecb3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963000" y="4406760"/>
            <a:ext cx="10362960" cy="136188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000" strike="noStrike" u="none" cap="all">
                <a:solidFill>
                  <a:schemeClr val="dk2"/>
                </a:solidFill>
                <a:uFillTx/>
                <a:latin typeface="Arial"/>
              </a:rPr>
              <a:t>Образец заголовка</a:t>
            </a:r>
            <a:endParaRPr b="0" lang="ru-RU" sz="40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963000" y="2906640"/>
            <a:ext cx="10362960" cy="149976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Arial"/>
              </a:rPr>
              <a:t>Образец текста</a:t>
            </a:r>
            <a:endParaRPr b="0" lang="ru-RU" sz="20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dt" idx="13"/>
          </p:nvPr>
        </p:nvSpPr>
        <p:spPr>
          <a:xfrm>
            <a:off x="609480" y="6245280"/>
            <a:ext cx="2844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ftr" idx="14"/>
          </p:nvPr>
        </p:nvSpPr>
        <p:spPr>
          <a:xfrm>
            <a:off x="4165560" y="6245280"/>
            <a:ext cx="386028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8" name="PlaceHolder 5"/>
          <p:cNvSpPr>
            <a:spLocks noGrp="1"/>
          </p:cNvSpPr>
          <p:nvPr>
            <p:ph type="sldNum" idx="15"/>
          </p:nvPr>
        </p:nvSpPr>
        <p:spPr>
          <a:xfrm>
            <a:off x="8737560" y="6245280"/>
            <a:ext cx="2844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400" strike="noStrike" u="none">
                <a:solidFill>
                  <a:schemeClr val="dk1"/>
                </a:solidFill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F65B6CE-CA49-4B08-BE37-7DD7B41A0F1F}" type="slidenum">
              <a:rPr b="0" lang="ru-RU" sz="1400" strike="noStrike" u="none">
                <a:solidFill>
                  <a:schemeClr val="dk1"/>
                </a:solidFill>
                <a:uFillTx/>
                <a:latin typeface="Arial"/>
              </a:rPr>
              <a:t>1</a:t>
            </a:fld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2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cf2"/>
            </a:gs>
            <a:gs pos="74000">
              <a:srgbClr val="ffe38c"/>
            </a:gs>
            <a:gs pos="83000">
              <a:srgbClr val="ffe38c"/>
            </a:gs>
            <a:gs pos="100000">
              <a:srgbClr val="ffecb3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ru-RU" sz="4400" strike="noStrike" u="none">
                <a:solidFill>
                  <a:schemeClr val="dk2"/>
                </a:solidFill>
                <a:uFillTx/>
                <a:latin typeface="Arial"/>
              </a:rPr>
              <a:t>Образец заголовка</a:t>
            </a:r>
            <a:endParaRPr b="0" lang="ru-RU" sz="44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5384520" cy="452556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ru-RU" sz="2800" strike="noStrike" u="none">
                <a:solidFill>
                  <a:schemeClr val="dk1"/>
                </a:solidFill>
                <a:uFillTx/>
                <a:latin typeface="Arial"/>
              </a:rPr>
              <a:t>Образец текста</a:t>
            </a:r>
            <a:endParaRPr b="0" lang="ru-RU" sz="2800" strike="noStrike" u="none">
              <a:solidFill>
                <a:schemeClr val="dk1"/>
              </a:solidFill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ru-RU" sz="2400" strike="noStrike" u="none">
                <a:solidFill>
                  <a:schemeClr val="dk1"/>
                </a:solidFill>
                <a:uFillTx/>
                <a:latin typeface="Arial"/>
              </a:rPr>
              <a:t>Второй уровень</a:t>
            </a:r>
            <a:endParaRPr b="0" lang="ru-RU" sz="2400" strike="noStrike" u="none">
              <a:solidFill>
                <a:schemeClr val="dk1"/>
              </a:solidFill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Arial"/>
              </a:rPr>
              <a:t>Третий уровень</a:t>
            </a:r>
            <a:endParaRPr b="0" lang="ru-RU" sz="2000" strike="noStrike" u="none">
              <a:solidFill>
                <a:schemeClr val="dk1"/>
              </a:solidFill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Arial"/>
              </a:rPr>
              <a:t>Четвертый уровень</a:t>
            </a:r>
            <a:endParaRPr b="0" lang="ru-RU" sz="1800" strike="noStrike" u="none">
              <a:solidFill>
                <a:schemeClr val="dk1"/>
              </a:solidFill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OpenSymbol"/>
              <a:buChar char="»"/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Arial"/>
              </a:rPr>
              <a:t>Пятый уровень</a:t>
            </a:r>
            <a:endParaRPr b="0" lang="ru-RU" sz="18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197760" y="1600200"/>
            <a:ext cx="5384520" cy="452556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ru-RU" sz="2800" strike="noStrike" u="none">
                <a:solidFill>
                  <a:schemeClr val="dk1"/>
                </a:solidFill>
                <a:uFillTx/>
                <a:latin typeface="Arial"/>
              </a:rPr>
              <a:t>Образец текста</a:t>
            </a:r>
            <a:endParaRPr b="0" lang="ru-RU" sz="2800" strike="noStrike" u="none">
              <a:solidFill>
                <a:schemeClr val="dk1"/>
              </a:solidFill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ru-RU" sz="2400" strike="noStrike" u="none">
                <a:solidFill>
                  <a:schemeClr val="dk1"/>
                </a:solidFill>
                <a:uFillTx/>
                <a:latin typeface="Arial"/>
              </a:rPr>
              <a:t>Второй уровень</a:t>
            </a:r>
            <a:endParaRPr b="0" lang="ru-RU" sz="2400" strike="noStrike" u="none">
              <a:solidFill>
                <a:schemeClr val="dk1"/>
              </a:solidFill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Arial"/>
              </a:rPr>
              <a:t>Третий уровень</a:t>
            </a:r>
            <a:endParaRPr b="0" lang="ru-RU" sz="2000" strike="noStrike" u="none">
              <a:solidFill>
                <a:schemeClr val="dk1"/>
              </a:solidFill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Arial"/>
              </a:rPr>
              <a:t>Четвертый уровень</a:t>
            </a:r>
            <a:endParaRPr b="0" lang="ru-RU" sz="1800" strike="noStrike" u="none">
              <a:solidFill>
                <a:schemeClr val="dk1"/>
              </a:solidFill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OpenSymbol"/>
              <a:buChar char="»"/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Arial"/>
              </a:rPr>
              <a:t>Пятый уровень</a:t>
            </a:r>
            <a:endParaRPr b="0" lang="ru-RU" sz="18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dt" idx="16"/>
          </p:nvPr>
        </p:nvSpPr>
        <p:spPr>
          <a:xfrm>
            <a:off x="609480" y="6245280"/>
            <a:ext cx="2844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ftr" idx="17"/>
          </p:nvPr>
        </p:nvSpPr>
        <p:spPr>
          <a:xfrm>
            <a:off x="4165560" y="6245280"/>
            <a:ext cx="386028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4" name="PlaceHolder 6"/>
          <p:cNvSpPr>
            <a:spLocks noGrp="1"/>
          </p:cNvSpPr>
          <p:nvPr>
            <p:ph type="sldNum" idx="18"/>
          </p:nvPr>
        </p:nvSpPr>
        <p:spPr>
          <a:xfrm>
            <a:off x="8737560" y="6245280"/>
            <a:ext cx="2844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400" strike="noStrike" u="none">
                <a:solidFill>
                  <a:schemeClr val="dk1"/>
                </a:solidFill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AF0522B-2FEF-49D4-B321-E135D5E82519}" type="slidenum">
              <a:rPr b="0" lang="ru-RU" sz="1400" strike="noStrike" u="none">
                <a:solidFill>
                  <a:schemeClr val="dk1"/>
                </a:solidFill>
                <a:uFillTx/>
                <a:latin typeface="Arial"/>
              </a:rPr>
              <a:t>1</a:t>
            </a:fld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2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cf2"/>
            </a:gs>
            <a:gs pos="74000">
              <a:srgbClr val="ffe38c"/>
            </a:gs>
            <a:gs pos="83000">
              <a:srgbClr val="ffe38c"/>
            </a:gs>
            <a:gs pos="100000">
              <a:srgbClr val="ffecb3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ru-RU" sz="4400" strike="noStrike" u="none">
                <a:solidFill>
                  <a:schemeClr val="dk2"/>
                </a:solidFill>
                <a:uFillTx/>
                <a:latin typeface="Arial"/>
              </a:rPr>
              <a:t>Образец заголовка</a:t>
            </a:r>
            <a:endParaRPr b="0" lang="ru-RU" sz="44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535040"/>
            <a:ext cx="5386680" cy="63936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ru-RU" sz="2400" strike="noStrike" u="none">
                <a:solidFill>
                  <a:schemeClr val="dk1"/>
                </a:solidFill>
                <a:uFillTx/>
                <a:latin typeface="Arial"/>
              </a:rPr>
              <a:t>Образец текста</a:t>
            </a:r>
            <a:endParaRPr b="0" lang="ru-RU" sz="24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609480" y="2174760"/>
            <a:ext cx="5386680" cy="395100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ru-RU" sz="2400" strike="noStrike" u="none">
                <a:solidFill>
                  <a:schemeClr val="dk1"/>
                </a:solidFill>
                <a:uFillTx/>
                <a:latin typeface="Arial"/>
              </a:rPr>
              <a:t>Образец текста</a:t>
            </a:r>
            <a:endParaRPr b="0" lang="ru-RU" sz="2400" strike="noStrike" u="none">
              <a:solidFill>
                <a:schemeClr val="dk1"/>
              </a:solidFill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Arial"/>
              </a:rPr>
              <a:t>Второй уровень</a:t>
            </a:r>
            <a:endParaRPr b="0" lang="ru-RU" sz="2000" strike="noStrike" u="none">
              <a:solidFill>
                <a:schemeClr val="dk1"/>
              </a:solidFill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Arial"/>
              </a:rPr>
              <a:t>Третий уровень</a:t>
            </a:r>
            <a:endParaRPr b="0" lang="ru-RU" sz="1800" strike="noStrike" u="none">
              <a:solidFill>
                <a:schemeClr val="dk1"/>
              </a:solidFill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ru-RU" sz="1600" strike="noStrike" u="none">
                <a:solidFill>
                  <a:schemeClr val="dk1"/>
                </a:solidFill>
                <a:uFillTx/>
                <a:latin typeface="Arial"/>
              </a:rPr>
              <a:t>Четвертый уровень</a:t>
            </a:r>
            <a:endParaRPr b="0" lang="ru-RU" sz="1600" strike="noStrike" u="none">
              <a:solidFill>
                <a:schemeClr val="dk1"/>
              </a:solidFill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OpenSymbol"/>
              <a:buChar char="»"/>
            </a:pPr>
            <a:r>
              <a:rPr b="0" lang="ru-RU" sz="1600" strike="noStrike" u="none">
                <a:solidFill>
                  <a:schemeClr val="dk1"/>
                </a:solidFill>
                <a:uFillTx/>
                <a:latin typeface="Arial"/>
              </a:rPr>
              <a:t>Пятый уровень</a:t>
            </a:r>
            <a:endParaRPr b="0" lang="ru-RU" sz="16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6193440" y="1535040"/>
            <a:ext cx="5388840" cy="63936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ru-RU" sz="2400" strike="noStrike" u="none">
                <a:solidFill>
                  <a:schemeClr val="dk1"/>
                </a:solidFill>
                <a:uFillTx/>
                <a:latin typeface="Arial"/>
              </a:rPr>
              <a:t>Образец текста</a:t>
            </a:r>
            <a:endParaRPr b="0" lang="ru-RU" sz="24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6193440" y="2174760"/>
            <a:ext cx="5388840" cy="395100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ru-RU" sz="2400" strike="noStrike" u="none">
                <a:solidFill>
                  <a:schemeClr val="dk1"/>
                </a:solidFill>
                <a:uFillTx/>
                <a:latin typeface="Arial"/>
              </a:rPr>
              <a:t>Образец текста</a:t>
            </a:r>
            <a:endParaRPr b="0" lang="ru-RU" sz="2400" strike="noStrike" u="none">
              <a:solidFill>
                <a:schemeClr val="dk1"/>
              </a:solidFill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Arial"/>
              </a:rPr>
              <a:t>Второй уровень</a:t>
            </a:r>
            <a:endParaRPr b="0" lang="ru-RU" sz="2000" strike="noStrike" u="none">
              <a:solidFill>
                <a:schemeClr val="dk1"/>
              </a:solidFill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Arial"/>
              </a:rPr>
              <a:t>Третий уровень</a:t>
            </a:r>
            <a:endParaRPr b="0" lang="ru-RU" sz="1800" strike="noStrike" u="none">
              <a:solidFill>
                <a:schemeClr val="dk1"/>
              </a:solidFill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ru-RU" sz="1600" strike="noStrike" u="none">
                <a:solidFill>
                  <a:schemeClr val="dk1"/>
                </a:solidFill>
                <a:uFillTx/>
                <a:latin typeface="Arial"/>
              </a:rPr>
              <a:t>Четвертый уровень</a:t>
            </a:r>
            <a:endParaRPr b="0" lang="ru-RU" sz="1600" strike="noStrike" u="none">
              <a:solidFill>
                <a:schemeClr val="dk1"/>
              </a:solidFill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OpenSymbol"/>
              <a:buChar char="»"/>
            </a:pPr>
            <a:r>
              <a:rPr b="0" lang="ru-RU" sz="1600" strike="noStrike" u="none">
                <a:solidFill>
                  <a:schemeClr val="dk1"/>
                </a:solidFill>
                <a:uFillTx/>
                <a:latin typeface="Arial"/>
              </a:rPr>
              <a:t>Пятый уровень</a:t>
            </a:r>
            <a:endParaRPr b="0" lang="ru-RU" sz="16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dt" idx="19"/>
          </p:nvPr>
        </p:nvSpPr>
        <p:spPr>
          <a:xfrm>
            <a:off x="609480" y="6245280"/>
            <a:ext cx="2844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ftr" idx="20"/>
          </p:nvPr>
        </p:nvSpPr>
        <p:spPr>
          <a:xfrm>
            <a:off x="4165560" y="6245280"/>
            <a:ext cx="386028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5" name="PlaceHolder 8"/>
          <p:cNvSpPr>
            <a:spLocks noGrp="1"/>
          </p:cNvSpPr>
          <p:nvPr>
            <p:ph type="sldNum" idx="21"/>
          </p:nvPr>
        </p:nvSpPr>
        <p:spPr>
          <a:xfrm>
            <a:off x="8737560" y="6245280"/>
            <a:ext cx="2844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400" strike="noStrike" u="none">
                <a:solidFill>
                  <a:schemeClr val="dk1"/>
                </a:solidFill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AA2ACFB-FEDB-46F9-841B-424E9068EB67}" type="slidenum">
              <a:rPr b="0" lang="ru-RU" sz="1400" strike="noStrike" u="none">
                <a:solidFill>
                  <a:schemeClr val="dk1"/>
                </a:solidFill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2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cf2"/>
            </a:gs>
            <a:gs pos="74000">
              <a:srgbClr val="ffe38c"/>
            </a:gs>
            <a:gs pos="83000">
              <a:srgbClr val="ffe38c"/>
            </a:gs>
            <a:gs pos="100000">
              <a:srgbClr val="ffecb3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ru-RU" sz="4400" strike="noStrike" u="none">
                <a:solidFill>
                  <a:schemeClr val="dk2"/>
                </a:solidFill>
                <a:uFillTx/>
                <a:latin typeface="Arial"/>
              </a:rPr>
              <a:t>Образец заголовка</a:t>
            </a:r>
            <a:endParaRPr b="0" lang="ru-RU" sz="44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dt" idx="22"/>
          </p:nvPr>
        </p:nvSpPr>
        <p:spPr>
          <a:xfrm>
            <a:off x="609480" y="6245280"/>
            <a:ext cx="2844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ftr" idx="23"/>
          </p:nvPr>
        </p:nvSpPr>
        <p:spPr>
          <a:xfrm>
            <a:off x="4165560" y="6245280"/>
            <a:ext cx="386028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9" name="PlaceHolder 4"/>
          <p:cNvSpPr>
            <a:spLocks noGrp="1"/>
          </p:cNvSpPr>
          <p:nvPr>
            <p:ph type="sldNum" idx="24"/>
          </p:nvPr>
        </p:nvSpPr>
        <p:spPr>
          <a:xfrm>
            <a:off x="8737560" y="6245280"/>
            <a:ext cx="2844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400" strike="noStrike" u="none">
                <a:solidFill>
                  <a:schemeClr val="dk1"/>
                </a:solidFill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7E72E431-7BD2-4890-B93F-E5638229C0E0}" type="slidenum">
              <a:rPr b="0" lang="ru-RU" sz="1400" strike="noStrike" u="none">
                <a:solidFill>
                  <a:schemeClr val="dk1"/>
                </a:solidFill>
                <a:uFillTx/>
                <a:latin typeface="Arial"/>
              </a:rPr>
              <a:t>1</a:t>
            </a:fld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2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cf2"/>
            </a:gs>
            <a:gs pos="74000">
              <a:srgbClr val="ffe38c"/>
            </a:gs>
            <a:gs pos="83000">
              <a:srgbClr val="ffe38c"/>
            </a:gs>
            <a:gs pos="100000">
              <a:srgbClr val="ffecb3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dt" idx="25"/>
          </p:nvPr>
        </p:nvSpPr>
        <p:spPr>
          <a:xfrm>
            <a:off x="609480" y="6245280"/>
            <a:ext cx="2844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ftr" idx="26"/>
          </p:nvPr>
        </p:nvSpPr>
        <p:spPr>
          <a:xfrm>
            <a:off x="4165560" y="6245280"/>
            <a:ext cx="386028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sldNum" idx="27"/>
          </p:nvPr>
        </p:nvSpPr>
        <p:spPr>
          <a:xfrm>
            <a:off x="8737560" y="6245280"/>
            <a:ext cx="2844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400" strike="noStrike" u="none">
                <a:solidFill>
                  <a:schemeClr val="dk1"/>
                </a:solidFill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2CFB299-50B0-4243-A53F-CAE45607B645}" type="slidenum">
              <a:rPr b="0" lang="ru-RU" sz="1400" strike="noStrike" u="none">
                <a:solidFill>
                  <a:schemeClr val="dk1"/>
                </a:solidFill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4400" strike="noStrike" u="none">
                <a:solidFill>
                  <a:schemeClr val="dk1"/>
                </a:solidFill>
                <a:uFillTx/>
                <a:latin typeface="Arial"/>
              </a:rPr>
              <a:t>Click to edit the title text format</a:t>
            </a:r>
            <a:endParaRPr b="0" lang="ru-RU" sz="44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5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chemeClr val="dk1"/>
                </a:solidFill>
                <a:uFillTx/>
                <a:latin typeface="Arial"/>
              </a:rPr>
              <a:t>Click to edit the outline text format</a:t>
            </a:r>
            <a:endParaRPr b="0" lang="ru-RU" sz="3200" strike="noStrike" u="none">
              <a:solidFill>
                <a:schemeClr val="dk1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400" strike="noStrike" u="none">
                <a:solidFill>
                  <a:schemeClr val="dk1"/>
                </a:solidFill>
                <a:uFillTx/>
                <a:latin typeface="Arial"/>
              </a:rPr>
              <a:t>Second Outline Level</a:t>
            </a:r>
            <a:endParaRPr b="0" lang="ru-RU" sz="2400" strike="noStrike" u="none">
              <a:solidFill>
                <a:schemeClr val="dk1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Arial"/>
              </a:rPr>
              <a:t>Third Outline Level</a:t>
            </a:r>
            <a:endParaRPr b="0" lang="ru-RU" sz="2000" strike="noStrike" u="none">
              <a:solidFill>
                <a:schemeClr val="dk1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Arial"/>
              </a:rPr>
              <a:t>Fourth Outline Level</a:t>
            </a:r>
            <a:endParaRPr b="0" lang="ru-RU" sz="2000" strike="noStrike" u="none">
              <a:solidFill>
                <a:schemeClr val="dk1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Arial"/>
              </a:rPr>
              <a:t>Fifth Outline Level</a:t>
            </a:r>
            <a:endParaRPr b="0" lang="ru-RU" sz="2000" strike="noStrike" u="none">
              <a:solidFill>
                <a:schemeClr val="dk1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Arial"/>
              </a:rPr>
              <a:t>Sixth Outline Level</a:t>
            </a:r>
            <a:endParaRPr b="0" lang="ru-RU" sz="2000" strike="noStrike" u="none">
              <a:solidFill>
                <a:schemeClr val="dk1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Arial"/>
              </a:rPr>
              <a:t>Seventh Outline Level</a:t>
            </a:r>
            <a:endParaRPr b="0" lang="ru-RU" sz="20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5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28.png"/><Relationship Id="rId3" Type="http://schemas.openxmlformats.org/officeDocument/2006/relationships/image" Target="../media/image28.png"/><Relationship Id="rId4" Type="http://schemas.openxmlformats.org/officeDocument/2006/relationships/image" Target="../media/image55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5.png"/><Relationship Id="rId10" Type="http://schemas.openxmlformats.org/officeDocument/2006/relationships/image" Target="../media/image35.png"/><Relationship Id="rId11" Type="http://schemas.openxmlformats.org/officeDocument/2006/relationships/image" Target="../media/image32.png"/><Relationship Id="rId12" Type="http://schemas.openxmlformats.org/officeDocument/2006/relationships/audio" Target="../media/media56.mp3"/><Relationship Id="rId13" Type="http://schemas.microsoft.com/office/2007/relationships/media" Target="../media/media56.mp3"/><Relationship Id="rId14" Type="http://schemas.openxmlformats.org/officeDocument/2006/relationships/image" Target="../media/image27.png"/><Relationship Id="rId15" Type="http://schemas.openxmlformats.org/officeDocument/2006/relationships/audio" Target="../media/media57.mp3"/><Relationship Id="rId16" Type="http://schemas.microsoft.com/office/2007/relationships/media" Target="../media/media57.mp3"/><Relationship Id="rId17" Type="http://schemas.openxmlformats.org/officeDocument/2006/relationships/image" Target="../media/image27.png"/><Relationship Id="rId18" Type="http://schemas.openxmlformats.org/officeDocument/2006/relationships/audio" Target="../media/media58.mp3"/><Relationship Id="rId19" Type="http://schemas.microsoft.com/office/2007/relationships/media" Target="../media/media58.mp3"/><Relationship Id="rId20" Type="http://schemas.openxmlformats.org/officeDocument/2006/relationships/image" Target="../media/image27.png"/><Relationship Id="rId21" Type="http://schemas.openxmlformats.org/officeDocument/2006/relationships/audio" Target="../media/media59.mp3"/><Relationship Id="rId22" Type="http://schemas.microsoft.com/office/2007/relationships/media" Target="../media/media59.mp3"/><Relationship Id="rId23" Type="http://schemas.openxmlformats.org/officeDocument/2006/relationships/image" Target="../media/image27.png"/><Relationship Id="rId24" Type="http://schemas.openxmlformats.org/officeDocument/2006/relationships/slideLayout" Target="../slideLayouts/slideLayout1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audio" Target="../media/media60.mp3"/><Relationship Id="rId3" Type="http://schemas.microsoft.com/office/2007/relationships/media" Target="../media/media60.mp3"/><Relationship Id="rId4" Type="http://schemas.openxmlformats.org/officeDocument/2006/relationships/image" Target="../media/image27.png"/><Relationship Id="rId5" Type="http://schemas.openxmlformats.org/officeDocument/2006/relationships/slideLayout" Target="../slideLayouts/slideLayout4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2.png"/><Relationship Id="rId3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63.jpeg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audio" Target="../media/media67.mp3"/><Relationship Id="rId6" Type="http://schemas.microsoft.com/office/2007/relationships/media" Target="../media/media67.mp3"/><Relationship Id="rId7" Type="http://schemas.openxmlformats.org/officeDocument/2006/relationships/image" Target="../media/image27.png"/><Relationship Id="rId8" Type="http://schemas.openxmlformats.org/officeDocument/2006/relationships/slideLayout" Target="../slideLayouts/slideLayout1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68.jpeg"/><Relationship Id="rId2" Type="http://schemas.openxmlformats.org/officeDocument/2006/relationships/image" Target="../media/image69.jpeg"/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audio" Target="../media/media72.mp3"/><Relationship Id="rId6" Type="http://schemas.microsoft.com/office/2007/relationships/media" Target="../media/media72.mp3"/><Relationship Id="rId7" Type="http://schemas.openxmlformats.org/officeDocument/2006/relationships/image" Target="../media/image27.png"/><Relationship Id="rId8" Type="http://schemas.openxmlformats.org/officeDocument/2006/relationships/slideLayout" Target="../slideLayouts/slideLayout1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73.jpeg"/><Relationship Id="rId2" Type="http://schemas.openxmlformats.org/officeDocument/2006/relationships/image" Target="../media/image74.jpeg"/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audio" Target="../media/media77.mp3"/><Relationship Id="rId6" Type="http://schemas.microsoft.com/office/2007/relationships/media" Target="../media/media77.mp3"/><Relationship Id="rId7" Type="http://schemas.openxmlformats.org/officeDocument/2006/relationships/image" Target="../media/image27.png"/><Relationship Id="rId8" Type="http://schemas.openxmlformats.org/officeDocument/2006/relationships/slideLayout" Target="../slideLayouts/slideLayout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78.jpeg"/><Relationship Id="rId2" Type="http://schemas.openxmlformats.org/officeDocument/2006/relationships/image" Target="../media/image79.jpeg"/><Relationship Id="rId3" Type="http://schemas.openxmlformats.org/officeDocument/2006/relationships/image" Target="../media/image80.jpeg"/><Relationship Id="rId4" Type="http://schemas.openxmlformats.org/officeDocument/2006/relationships/image" Target="../media/image81.png"/><Relationship Id="rId5" Type="http://schemas.openxmlformats.org/officeDocument/2006/relationships/audio" Target="../media/media82.mp3"/><Relationship Id="rId6" Type="http://schemas.microsoft.com/office/2007/relationships/media" Target="../media/media82.mp3"/><Relationship Id="rId7" Type="http://schemas.openxmlformats.org/officeDocument/2006/relationships/image" Target="../media/image27.png"/><Relationship Id="rId8" Type="http://schemas.openxmlformats.org/officeDocument/2006/relationships/slideLayout" Target="../slideLayouts/slideLayout1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83.png"/><Relationship Id="rId2" Type="http://schemas.openxmlformats.org/officeDocument/2006/relationships/audio" Target="../media/media84.mp3"/><Relationship Id="rId3" Type="http://schemas.microsoft.com/office/2007/relationships/media" Target="../media/media84.mp3"/><Relationship Id="rId4" Type="http://schemas.openxmlformats.org/officeDocument/2006/relationships/image" Target="../media/image27.png"/><Relationship Id="rId5" Type="http://schemas.openxmlformats.org/officeDocument/2006/relationships/slideLayout" Target="../slideLayouts/slideLayout1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slideLayout" Target="../slideLayouts/slideLayout1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microsoft.com/office/2007/relationships/hdphoto" Target="../media/hdphoto1.wdp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Relationship Id="rId11" Type="http://schemas.openxmlformats.org/officeDocument/2006/relationships/image" Target="../media/image22.png"/><Relationship Id="rId12" Type="http://schemas.openxmlformats.org/officeDocument/2006/relationships/image" Target="../media/image23.png"/><Relationship Id="rId13" Type="http://schemas.openxmlformats.org/officeDocument/2006/relationships/slideLayout" Target="../slideLayouts/slideLayout1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audio" Target="../media/media26.mp3"/><Relationship Id="rId4" Type="http://schemas.microsoft.com/office/2007/relationships/media" Target="../media/media26.mp3"/><Relationship Id="rId5" Type="http://schemas.openxmlformats.org/officeDocument/2006/relationships/image" Target="../media/image27.png"/><Relationship Id="rId6" Type="http://schemas.openxmlformats.org/officeDocument/2006/relationships/slideLayout" Target="../slideLayouts/slideLayout1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4.png"/><Relationship Id="rId3" Type="http://schemas.openxmlformats.org/officeDocument/2006/relationships/image" Target="../media/image28.png"/><Relationship Id="rId4" Type="http://schemas.openxmlformats.org/officeDocument/2006/relationships/image" Target="../media/image28.png"/><Relationship Id="rId5" Type="http://schemas.openxmlformats.org/officeDocument/2006/relationships/image" Target="../media/image28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8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5.png"/><Relationship Id="rId10" Type="http://schemas.openxmlformats.org/officeDocument/2006/relationships/image" Target="../media/image35.png"/><Relationship Id="rId11" Type="http://schemas.openxmlformats.org/officeDocument/2006/relationships/image" Target="../media/image31.png"/><Relationship Id="rId12" Type="http://schemas.openxmlformats.org/officeDocument/2006/relationships/audio" Target="../media/media36.mp3"/><Relationship Id="rId13" Type="http://schemas.microsoft.com/office/2007/relationships/media" Target="../media/media36.mp3"/><Relationship Id="rId14" Type="http://schemas.openxmlformats.org/officeDocument/2006/relationships/image" Target="../media/image27.png"/><Relationship Id="rId15" Type="http://schemas.openxmlformats.org/officeDocument/2006/relationships/audio" Target="../media/media37.mp3"/><Relationship Id="rId16" Type="http://schemas.microsoft.com/office/2007/relationships/media" Target="../media/media37.mp3"/><Relationship Id="rId17" Type="http://schemas.openxmlformats.org/officeDocument/2006/relationships/image" Target="../media/image27.png"/><Relationship Id="rId18" Type="http://schemas.openxmlformats.org/officeDocument/2006/relationships/audio" Target="../media/media38.mp3"/><Relationship Id="rId19" Type="http://schemas.microsoft.com/office/2007/relationships/media" Target="../media/media38.mp3"/><Relationship Id="rId20" Type="http://schemas.openxmlformats.org/officeDocument/2006/relationships/image" Target="../media/image27.png"/><Relationship Id="rId21" Type="http://schemas.openxmlformats.org/officeDocument/2006/relationships/audio" Target="../media/media39.mp3"/><Relationship Id="rId22" Type="http://schemas.microsoft.com/office/2007/relationships/media" Target="../media/media39.mp3"/><Relationship Id="rId23" Type="http://schemas.openxmlformats.org/officeDocument/2006/relationships/image" Target="../media/image27.png"/><Relationship Id="rId24" Type="http://schemas.openxmlformats.org/officeDocument/2006/relationships/slideLayout" Target="../slideLayouts/slideLayout1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5.png"/><Relationship Id="rId9" Type="http://schemas.openxmlformats.org/officeDocument/2006/relationships/image" Target="../media/image35.png"/><Relationship Id="rId10" Type="http://schemas.openxmlformats.org/officeDocument/2006/relationships/image" Target="../media/image40.png"/><Relationship Id="rId11" Type="http://schemas.openxmlformats.org/officeDocument/2006/relationships/image" Target="../media/image40.png"/><Relationship Id="rId12" Type="http://schemas.openxmlformats.org/officeDocument/2006/relationships/audio" Target="../media/media41.mp3"/><Relationship Id="rId13" Type="http://schemas.microsoft.com/office/2007/relationships/media" Target="../media/media41.mp3"/><Relationship Id="rId14" Type="http://schemas.openxmlformats.org/officeDocument/2006/relationships/image" Target="../media/image27.png"/><Relationship Id="rId15" Type="http://schemas.openxmlformats.org/officeDocument/2006/relationships/audio" Target="../media/media42.mp3"/><Relationship Id="rId16" Type="http://schemas.microsoft.com/office/2007/relationships/media" Target="../media/media42.mp3"/><Relationship Id="rId17" Type="http://schemas.openxmlformats.org/officeDocument/2006/relationships/image" Target="../media/image27.png"/><Relationship Id="rId18" Type="http://schemas.openxmlformats.org/officeDocument/2006/relationships/audio" Target="../media/media43.mp3"/><Relationship Id="rId19" Type="http://schemas.microsoft.com/office/2007/relationships/media" Target="../media/media43.mp3"/><Relationship Id="rId20" Type="http://schemas.openxmlformats.org/officeDocument/2006/relationships/image" Target="../media/image27.png"/><Relationship Id="rId21" Type="http://schemas.openxmlformats.org/officeDocument/2006/relationships/audio" Target="../media/media44.mp3"/><Relationship Id="rId22" Type="http://schemas.microsoft.com/office/2007/relationships/media" Target="../media/media44.mp3"/><Relationship Id="rId23" Type="http://schemas.openxmlformats.org/officeDocument/2006/relationships/image" Target="../media/image27.png"/><Relationship Id="rId24" Type="http://schemas.openxmlformats.org/officeDocument/2006/relationships/slideLayout" Target="../slideLayouts/slideLayout1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28.png"/><Relationship Id="rId3" Type="http://schemas.openxmlformats.org/officeDocument/2006/relationships/image" Target="../media/image28.png"/><Relationship Id="rId4" Type="http://schemas.openxmlformats.org/officeDocument/2006/relationships/image" Target="../media/image45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5.png"/><Relationship Id="rId10" Type="http://schemas.openxmlformats.org/officeDocument/2006/relationships/image" Target="../media/image35.png"/><Relationship Id="rId11" Type="http://schemas.openxmlformats.org/officeDocument/2006/relationships/image" Target="../media/image33.png"/><Relationship Id="rId12" Type="http://schemas.openxmlformats.org/officeDocument/2006/relationships/audio" Target="../media/media46.mp3"/><Relationship Id="rId13" Type="http://schemas.microsoft.com/office/2007/relationships/media" Target="../media/media46.mp3"/><Relationship Id="rId14" Type="http://schemas.openxmlformats.org/officeDocument/2006/relationships/image" Target="../media/image27.png"/><Relationship Id="rId15" Type="http://schemas.openxmlformats.org/officeDocument/2006/relationships/audio" Target="../media/media47.mp3"/><Relationship Id="rId16" Type="http://schemas.microsoft.com/office/2007/relationships/media" Target="../media/media47.mp3"/><Relationship Id="rId17" Type="http://schemas.openxmlformats.org/officeDocument/2006/relationships/image" Target="../media/image27.png"/><Relationship Id="rId18" Type="http://schemas.openxmlformats.org/officeDocument/2006/relationships/audio" Target="../media/media48.mp3"/><Relationship Id="rId19" Type="http://schemas.microsoft.com/office/2007/relationships/media" Target="../media/media48.mp3"/><Relationship Id="rId20" Type="http://schemas.openxmlformats.org/officeDocument/2006/relationships/image" Target="../media/image27.png"/><Relationship Id="rId21" Type="http://schemas.openxmlformats.org/officeDocument/2006/relationships/audio" Target="../media/media49.mp3"/><Relationship Id="rId22" Type="http://schemas.microsoft.com/office/2007/relationships/media" Target="../media/media49.mp3"/><Relationship Id="rId23" Type="http://schemas.openxmlformats.org/officeDocument/2006/relationships/image" Target="../media/image27.png"/><Relationship Id="rId24" Type="http://schemas.openxmlformats.org/officeDocument/2006/relationships/slideLayout" Target="../slideLayouts/slideLayout1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8.png"/><Relationship Id="rId3" Type="http://schemas.openxmlformats.org/officeDocument/2006/relationships/image" Target="../media/image5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5.png"/><Relationship Id="rId10" Type="http://schemas.openxmlformats.org/officeDocument/2006/relationships/image" Target="../media/image35.png"/><Relationship Id="rId11" Type="http://schemas.openxmlformats.org/officeDocument/2006/relationships/image" Target="../media/image34.png"/><Relationship Id="rId12" Type="http://schemas.openxmlformats.org/officeDocument/2006/relationships/audio" Target="../media/media51.mp3"/><Relationship Id="rId13" Type="http://schemas.microsoft.com/office/2007/relationships/media" Target="../media/media51.mp3"/><Relationship Id="rId14" Type="http://schemas.openxmlformats.org/officeDocument/2006/relationships/image" Target="../media/image27.png"/><Relationship Id="rId15" Type="http://schemas.openxmlformats.org/officeDocument/2006/relationships/audio" Target="../media/media52.mp3"/><Relationship Id="rId16" Type="http://schemas.microsoft.com/office/2007/relationships/media" Target="../media/media52.mp3"/><Relationship Id="rId17" Type="http://schemas.openxmlformats.org/officeDocument/2006/relationships/image" Target="../media/image27.png"/><Relationship Id="rId18" Type="http://schemas.openxmlformats.org/officeDocument/2006/relationships/audio" Target="../media/media53.mp3"/><Relationship Id="rId19" Type="http://schemas.microsoft.com/office/2007/relationships/media" Target="../media/media53.mp3"/><Relationship Id="rId20" Type="http://schemas.openxmlformats.org/officeDocument/2006/relationships/image" Target="../media/image27.png"/><Relationship Id="rId21" Type="http://schemas.openxmlformats.org/officeDocument/2006/relationships/audio" Target="../media/media54.mp3"/><Relationship Id="rId22" Type="http://schemas.microsoft.com/office/2007/relationships/media" Target="../media/media54.mp3"/><Relationship Id="rId23" Type="http://schemas.openxmlformats.org/officeDocument/2006/relationships/image" Target="../media/image27.png"/><Relationship Id="rId24" Type="http://schemas.openxmlformats.org/officeDocument/2006/relationships/slideLayout" Target="../slideLayouts/slideLayout1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1919520" y="1196640"/>
            <a:ext cx="8186760" cy="406440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rmAutofit lnSpcReduction="9999"/>
          </a:bodyPr>
          <a:p>
            <a:pPr indent="0" algn="ctr">
              <a:lnSpc>
                <a:spcPct val="100000"/>
              </a:lnSpc>
              <a:buNone/>
            </a:pPr>
            <a:r>
              <a:rPr b="1" lang="ru-RU" sz="7200" strike="noStrike" u="none" cap="all">
                <a:solidFill>
                  <a:srgbClr val="00b050"/>
                </a:solidFill>
                <a:uFillTx/>
                <a:latin typeface="Comix Heavy Cyr"/>
              </a:rPr>
              <a:t>Играй </a:t>
            </a:r>
            <a:br>
              <a:rPr sz="7200"/>
            </a:br>
            <a:r>
              <a:rPr b="1" lang="ru-RU" sz="7200" strike="noStrike" u="none" cap="all">
                <a:solidFill>
                  <a:srgbClr val="00b050"/>
                </a:solidFill>
                <a:uFillTx/>
                <a:latin typeface="Comix Heavy Cyr"/>
              </a:rPr>
              <a:t>и узнавай о </a:t>
            </a:r>
            <a:r>
              <a:rPr b="1" lang="ru-RU" sz="7200" strike="noStrike" u="none" cap="all">
                <a:solidFill>
                  <a:srgbClr val="92d050"/>
                </a:solidFill>
                <a:uFillTx/>
                <a:latin typeface="Comix Heavy Cyr"/>
              </a:rPr>
              <a:t>профессиях вокруг тебя</a:t>
            </a:r>
            <a:endParaRPr b="0" lang="ru-RU" sz="72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77" name="Рисунок 2" descr=""/>
          <p:cNvPicPr/>
          <p:nvPr/>
        </p:nvPicPr>
        <p:blipFill>
          <a:blip r:embed="rId1"/>
          <a:stretch/>
        </p:blipFill>
        <p:spPr>
          <a:xfrm>
            <a:off x="-816840" y="1340640"/>
            <a:ext cx="3960000" cy="5661000"/>
          </a:xfrm>
          <a:prstGeom prst="rect">
            <a:avLst/>
          </a:prstGeom>
          <a:ln w="0">
            <a:noFill/>
          </a:ln>
        </p:spPr>
      </p:pic>
      <p:grpSp>
        <p:nvGrpSpPr>
          <p:cNvPr id="78" name="Группа 12"/>
          <p:cNvGrpSpPr/>
          <p:nvPr/>
        </p:nvGrpSpPr>
        <p:grpSpPr>
          <a:xfrm>
            <a:off x="8544240" y="188640"/>
            <a:ext cx="3312000" cy="2304000"/>
            <a:chOff x="8544240" y="188640"/>
            <a:chExt cx="3312000" cy="2304000"/>
          </a:xfrm>
        </p:grpSpPr>
        <p:sp>
          <p:nvSpPr>
            <p:cNvPr id="79" name="Выноска-облако 3"/>
            <p:cNvSpPr/>
            <p:nvPr/>
          </p:nvSpPr>
          <p:spPr>
            <a:xfrm>
              <a:off x="8616240" y="188640"/>
              <a:ext cx="3240000" cy="2304000"/>
            </a:xfrm>
            <a:prstGeom prst="cloudCallout">
              <a:avLst>
                <a:gd name="adj1" fmla="val -35824"/>
                <a:gd name="adj2" fmla="val 81101"/>
              </a:avLst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ru-RU" sz="1800" strike="noStrike" u="none">
                <a:solidFill>
                  <a:schemeClr val="lt1"/>
                </a:solidFill>
                <a:uFillTx/>
                <a:latin typeface="Arial"/>
              </a:endParaRPr>
            </a:p>
          </p:txBody>
        </p:sp>
        <p:pic>
          <p:nvPicPr>
            <p:cNvPr id="80" name="Рисунок 11" descr=""/>
            <p:cNvPicPr/>
            <p:nvPr/>
          </p:nvPicPr>
          <p:blipFill>
            <a:blip r:embed="rId2"/>
            <a:stretch/>
          </p:blipFill>
          <p:spPr>
            <a:xfrm>
              <a:off x="8544240" y="240480"/>
              <a:ext cx="3047760" cy="1912320"/>
            </a:xfrm>
            <a:prstGeom prst="rect">
              <a:avLst/>
            </a:prstGeom>
            <a:ln w="0">
              <a:noFill/>
            </a:ln>
            <a:effectLst>
              <a:softEdge rad="31680"/>
            </a:effectLst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" name="онетушитель"/>
          <p:cNvGrpSpPr/>
          <p:nvPr/>
        </p:nvGrpSpPr>
        <p:grpSpPr>
          <a:xfrm>
            <a:off x="8139960" y="1920240"/>
            <a:ext cx="1664280" cy="1661760"/>
            <a:chOff x="8139960" y="1920240"/>
            <a:chExt cx="1664280" cy="1661760"/>
          </a:xfrm>
        </p:grpSpPr>
        <p:sp>
          <p:nvSpPr>
            <p:cNvPr id="228" name="Овал 50"/>
            <p:cNvSpPr/>
            <p:nvPr/>
          </p:nvSpPr>
          <p:spPr>
            <a:xfrm>
              <a:off x="8206920" y="2047680"/>
              <a:ext cx="1597320" cy="153432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5b9bd5">
                  <a:lumMod val="60000"/>
                  <a:lumOff val="40000"/>
                </a:srgb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ru-RU" sz="1800" strike="noStrike" u="none">
                <a:solidFill>
                  <a:schemeClr val="lt1"/>
                </a:solidFill>
                <a:uFillTx/>
                <a:latin typeface="Arial"/>
              </a:endParaRPr>
            </a:p>
          </p:txBody>
        </p:sp>
        <p:pic>
          <p:nvPicPr>
            <p:cNvPr id="229" name="Рисунок 51" descr=""/>
            <p:cNvPicPr/>
            <p:nvPr/>
          </p:nvPicPr>
          <p:blipFill>
            <a:blip r:embed="rId1"/>
            <a:stretch/>
          </p:blipFill>
          <p:spPr>
            <a:xfrm>
              <a:off x="8139960" y="1920240"/>
              <a:ext cx="1483200" cy="166176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230" name="?" descr=""/>
          <p:cNvPicPr/>
          <p:nvPr/>
        </p:nvPicPr>
        <p:blipFill>
          <a:blip r:embed="rId2"/>
          <a:stretch/>
        </p:blipFill>
        <p:spPr>
          <a:xfrm rot="1745400">
            <a:off x="2514960" y="1249560"/>
            <a:ext cx="599760" cy="1009440"/>
          </a:xfrm>
          <a:prstGeom prst="rect">
            <a:avLst/>
          </a:prstGeom>
          <a:ln w="0">
            <a:noFill/>
          </a:ln>
        </p:spPr>
      </p:pic>
      <p:pic>
        <p:nvPicPr>
          <p:cNvPr id="231" name="?" descr=""/>
          <p:cNvPicPr/>
          <p:nvPr/>
        </p:nvPicPr>
        <p:blipFill>
          <a:blip r:embed="rId3"/>
          <a:stretch/>
        </p:blipFill>
        <p:spPr>
          <a:xfrm rot="3349800">
            <a:off x="2927520" y="2074680"/>
            <a:ext cx="363600" cy="612360"/>
          </a:xfrm>
          <a:prstGeom prst="rect">
            <a:avLst/>
          </a:prstGeom>
          <a:ln w="0">
            <a:noFill/>
          </a:ln>
        </p:spPr>
      </p:pic>
      <p:sp>
        <p:nvSpPr>
          <p:cNvPr id="232" name="Заголовок 1"/>
          <p:cNvSpPr/>
          <p:nvPr/>
        </p:nvSpPr>
        <p:spPr>
          <a:xfrm>
            <a:off x="2916360" y="1167480"/>
            <a:ext cx="9569520" cy="668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 defTabSz="914400">
              <a:lnSpc>
                <a:spcPct val="90000"/>
              </a:lnSpc>
            </a:pPr>
            <a:r>
              <a:rPr b="0" lang="ru-RU" sz="8800" spc="201" strike="noStrike" u="none" cap="all">
                <a:solidFill>
                  <a:srgbClr val="00b050"/>
                </a:solidFill>
                <a:uFillTx/>
                <a:latin typeface="Comix Heavy Cyr"/>
              </a:rPr>
              <a:t>Бухгалтер</a:t>
            </a:r>
            <a:r>
              <a:rPr b="0" lang="ru-RU" sz="8800" spc="201" strike="noStrike" u="none" cap="all">
                <a:solidFill>
                  <a:srgbClr val="a8117f"/>
                </a:solidFill>
                <a:uFillTx/>
                <a:latin typeface="Comix Heavy Cyr"/>
              </a:rPr>
              <a:t> </a:t>
            </a:r>
            <a:r>
              <a:rPr b="0" lang="ru-RU" sz="8800" spc="201" strike="noStrike" u="none" cap="all">
                <a:solidFill>
                  <a:srgbClr val="92d050"/>
                </a:solidFill>
                <a:uFillTx/>
                <a:latin typeface="Comix Heavy Cyr"/>
              </a:rPr>
              <a:t>потерял калькулятор</a:t>
            </a:r>
            <a:endParaRPr b="0" lang="en-US" sz="8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233" name="Группа 14"/>
          <p:cNvGrpSpPr/>
          <p:nvPr/>
        </p:nvGrpSpPr>
        <p:grpSpPr>
          <a:xfrm>
            <a:off x="11351880" y="6092280"/>
            <a:ext cx="839520" cy="765360"/>
            <a:chOff x="11351880" y="6092280"/>
            <a:chExt cx="839520" cy="765360"/>
          </a:xfrm>
        </p:grpSpPr>
        <p:sp>
          <p:nvSpPr>
            <p:cNvPr id="234" name="Овал 30"/>
            <p:cNvSpPr/>
            <p:nvPr/>
          </p:nvSpPr>
          <p:spPr>
            <a:xfrm>
              <a:off x="11351880" y="6092280"/>
              <a:ext cx="839520" cy="765360"/>
            </a:xfrm>
            <a:prstGeom prst="ellipse">
              <a:avLst/>
            </a:prstGeom>
            <a:solidFill>
              <a:srgbClr val="a8117f"/>
            </a:solidFill>
            <a:ln>
              <a:solidFill>
                <a:srgbClr val="a8117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ru-RU" sz="1800" strike="noStrike" u="none">
                <a:solidFill>
                  <a:schemeClr val="lt1"/>
                </a:solidFill>
                <a:uFillTx/>
                <a:latin typeface="Arial"/>
              </a:endParaRPr>
            </a:p>
          </p:txBody>
        </p:sp>
        <p:sp>
          <p:nvSpPr>
            <p:cNvPr id="235" name="TextBox 7"/>
            <p:cNvSpPr/>
            <p:nvPr/>
          </p:nvSpPr>
          <p:spPr>
            <a:xfrm>
              <a:off x="11595240" y="6183000"/>
              <a:ext cx="502560" cy="577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3200" strike="noStrike" u="none">
                  <a:solidFill>
                    <a:schemeClr val="lt1"/>
                  </a:solidFill>
                  <a:uFillTx/>
                  <a:latin typeface="Comix Heavy Cyr"/>
                </a:rPr>
                <a:t>5</a:t>
              </a:r>
              <a:endParaRPr b="0" lang="en-US" sz="32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pic>
        <p:nvPicPr>
          <p:cNvPr id="236" name="Рисунок 1" descr=""/>
          <p:cNvPicPr/>
          <p:nvPr/>
        </p:nvPicPr>
        <p:blipFill>
          <a:blip r:embed="rId4"/>
          <a:stretch/>
        </p:blipFill>
        <p:spPr>
          <a:xfrm>
            <a:off x="545760" y="2153880"/>
            <a:ext cx="1892520" cy="4028760"/>
          </a:xfrm>
          <a:prstGeom prst="rect">
            <a:avLst/>
          </a:prstGeom>
          <a:ln w="0">
            <a:noFill/>
          </a:ln>
        </p:spPr>
      </p:pic>
      <p:grpSp>
        <p:nvGrpSpPr>
          <p:cNvPr id="237" name="калькултор"/>
          <p:cNvGrpSpPr/>
          <p:nvPr/>
        </p:nvGrpSpPr>
        <p:grpSpPr>
          <a:xfrm>
            <a:off x="6081840" y="2132640"/>
            <a:ext cx="1597320" cy="1534320"/>
            <a:chOff x="6081840" y="2132640"/>
            <a:chExt cx="1597320" cy="1534320"/>
          </a:xfrm>
        </p:grpSpPr>
        <p:sp>
          <p:nvSpPr>
            <p:cNvPr id="238" name="Овал 38"/>
            <p:cNvSpPr/>
            <p:nvPr/>
          </p:nvSpPr>
          <p:spPr>
            <a:xfrm>
              <a:off x="6081840" y="2132640"/>
              <a:ext cx="1597320" cy="153432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5b9bd5">
                  <a:lumMod val="60000"/>
                  <a:lumOff val="40000"/>
                </a:srgb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ru-RU" sz="1800" strike="noStrike" u="none">
                <a:solidFill>
                  <a:schemeClr val="lt1"/>
                </a:solidFill>
                <a:uFillTx/>
                <a:latin typeface="Arial"/>
              </a:endParaRPr>
            </a:p>
          </p:txBody>
        </p:sp>
        <p:pic>
          <p:nvPicPr>
            <p:cNvPr id="239" name="Рисунок 39" descr=""/>
            <p:cNvPicPr/>
            <p:nvPr/>
          </p:nvPicPr>
          <p:blipFill>
            <a:blip r:embed="rId5"/>
            <a:stretch/>
          </p:blipFill>
          <p:spPr>
            <a:xfrm>
              <a:off x="6235200" y="2243880"/>
              <a:ext cx="1360440" cy="133884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240" name="письмо"/>
          <p:cNvGrpSpPr/>
          <p:nvPr/>
        </p:nvGrpSpPr>
        <p:grpSpPr>
          <a:xfrm>
            <a:off x="8206920" y="3984480"/>
            <a:ext cx="1597320" cy="1534320"/>
            <a:chOff x="8206920" y="3984480"/>
            <a:chExt cx="1597320" cy="1534320"/>
          </a:xfrm>
        </p:grpSpPr>
        <p:sp>
          <p:nvSpPr>
            <p:cNvPr id="241" name="Овал 41"/>
            <p:cNvSpPr/>
            <p:nvPr/>
          </p:nvSpPr>
          <p:spPr>
            <a:xfrm>
              <a:off x="8206920" y="3984480"/>
              <a:ext cx="1597320" cy="153432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5b9bd5">
                  <a:lumMod val="60000"/>
                  <a:lumOff val="40000"/>
                </a:srgb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ru-RU" sz="1800" strike="noStrike" u="none">
                <a:solidFill>
                  <a:schemeClr val="lt1"/>
                </a:solidFill>
                <a:uFillTx/>
                <a:latin typeface="Arial"/>
              </a:endParaRPr>
            </a:p>
          </p:txBody>
        </p:sp>
        <p:pic>
          <p:nvPicPr>
            <p:cNvPr id="242" name="Рисунок 42" descr=""/>
            <p:cNvPicPr/>
            <p:nvPr/>
          </p:nvPicPr>
          <p:blipFill>
            <a:blip r:embed="rId6"/>
            <a:stretch/>
          </p:blipFill>
          <p:spPr>
            <a:xfrm>
              <a:off x="8326800" y="4370400"/>
              <a:ext cx="1357200" cy="84708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243" name="шлем"/>
          <p:cNvGrpSpPr/>
          <p:nvPr/>
        </p:nvGrpSpPr>
        <p:grpSpPr>
          <a:xfrm>
            <a:off x="5908680" y="3949200"/>
            <a:ext cx="1943640" cy="1843920"/>
            <a:chOff x="5908680" y="3949200"/>
            <a:chExt cx="1943640" cy="1843920"/>
          </a:xfrm>
        </p:grpSpPr>
        <p:sp>
          <p:nvSpPr>
            <p:cNvPr id="244" name="Овал 44"/>
            <p:cNvSpPr/>
            <p:nvPr/>
          </p:nvSpPr>
          <p:spPr>
            <a:xfrm>
              <a:off x="6081840" y="4069800"/>
              <a:ext cx="1597320" cy="153432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5b9bd5">
                  <a:lumMod val="60000"/>
                  <a:lumOff val="40000"/>
                </a:srgb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ru-RU" sz="1800" strike="noStrike" u="none">
                <a:solidFill>
                  <a:schemeClr val="lt1"/>
                </a:solidFill>
                <a:uFillTx/>
                <a:latin typeface="Arial"/>
              </a:endParaRPr>
            </a:p>
          </p:txBody>
        </p:sp>
        <p:pic>
          <p:nvPicPr>
            <p:cNvPr id="245" name="Рисунок 45" descr=""/>
            <p:cNvPicPr/>
            <p:nvPr/>
          </p:nvPicPr>
          <p:blipFill>
            <a:blip r:embed="rId7"/>
            <a:stretch/>
          </p:blipFill>
          <p:spPr>
            <a:xfrm rot="1679400">
              <a:off x="6120000" y="4231080"/>
              <a:ext cx="1520640" cy="128016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246" name="знак нет" descr=""/>
          <p:cNvPicPr/>
          <p:nvPr/>
        </p:nvPicPr>
        <p:blipFill>
          <a:blip r:embed="rId8"/>
          <a:stretch/>
        </p:blipFill>
        <p:spPr>
          <a:xfrm>
            <a:off x="8326800" y="1973520"/>
            <a:ext cx="1346040" cy="1682640"/>
          </a:xfrm>
          <a:prstGeom prst="rect">
            <a:avLst/>
          </a:prstGeom>
          <a:ln w="0">
            <a:noFill/>
          </a:ln>
        </p:spPr>
      </p:pic>
      <p:pic>
        <p:nvPicPr>
          <p:cNvPr id="247" name="знак нет" descr=""/>
          <p:cNvPicPr/>
          <p:nvPr/>
        </p:nvPicPr>
        <p:blipFill>
          <a:blip r:embed="rId9"/>
          <a:stretch/>
        </p:blipFill>
        <p:spPr>
          <a:xfrm>
            <a:off x="8337960" y="3894840"/>
            <a:ext cx="1346040" cy="1682640"/>
          </a:xfrm>
          <a:prstGeom prst="rect">
            <a:avLst/>
          </a:prstGeom>
          <a:ln w="0">
            <a:noFill/>
          </a:ln>
        </p:spPr>
      </p:pic>
      <p:pic>
        <p:nvPicPr>
          <p:cNvPr id="248" name="знак нет" descr=""/>
          <p:cNvPicPr/>
          <p:nvPr/>
        </p:nvPicPr>
        <p:blipFill>
          <a:blip r:embed="rId10"/>
          <a:stretch/>
        </p:blipFill>
        <p:spPr>
          <a:xfrm>
            <a:off x="6266160" y="3995640"/>
            <a:ext cx="1346040" cy="1682640"/>
          </a:xfrm>
          <a:prstGeom prst="rect">
            <a:avLst/>
          </a:prstGeom>
          <a:ln w="0">
            <a:noFill/>
          </a:ln>
        </p:spPr>
      </p:pic>
      <p:pic>
        <p:nvPicPr>
          <p:cNvPr id="249" name="Рисунок 52" descr=""/>
          <p:cNvPicPr/>
          <p:nvPr/>
        </p:nvPicPr>
        <p:blipFill>
          <a:blip r:embed="rId11"/>
          <a:stretch/>
        </p:blipFill>
        <p:spPr>
          <a:xfrm>
            <a:off x="2603880" y="4637160"/>
            <a:ext cx="1911240" cy="1881000"/>
          </a:xfrm>
          <a:prstGeom prst="rect">
            <a:avLst/>
          </a:prstGeom>
          <a:ln w="0">
            <a:noFill/>
          </a:ln>
        </p:spPr>
      </p:pic>
      <p:pic>
        <p:nvPicPr>
          <p:cNvPr id="250" name="" descr="">
            <a:hlinkClick r:id="" action="ppaction://media"/>
          </p:cNvPr>
          <p:cNvPicPr/>
          <p:nvPr>
            <a:audioFile r:link="rId12"/>
            <p:extLst>
              <p:ext uri="{DAA4B4D4-6D71-4841-9C94-3DE7FCFB9230}">
                <p14:media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22000" y="137160"/>
            <a:ext cx="487080" cy="487080"/>
          </a:xfrm>
          <a:prstGeom prst="rect">
            <a:avLst/>
          </a:prstGeom>
          <a:ln w="0">
            <a:noFill/>
          </a:ln>
        </p:spPr>
      </p:pic>
      <p:pic>
        <p:nvPicPr>
          <p:cNvPr id="251" name="" descr="">
            <a:hlinkClick r:id="" action="ppaction://media"/>
          </p:cNvPr>
          <p:cNvPicPr/>
          <p:nvPr>
            <a:audioFile r:link="rId15"/>
            <p:extLst>
              <p:ext uri="{DAA4B4D4-6D71-4841-9C94-3DE7FCFB9230}">
                <p14:media r:embed="rId1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04120" y="137160"/>
            <a:ext cx="487080" cy="487080"/>
          </a:xfrm>
          <a:prstGeom prst="rect">
            <a:avLst/>
          </a:prstGeom>
          <a:ln w="0">
            <a:noFill/>
          </a:ln>
        </p:spPr>
      </p:pic>
      <p:pic>
        <p:nvPicPr>
          <p:cNvPr id="252" name="" descr="">
            <a:hlinkClick r:id="" action="ppaction://media"/>
          </p:cNvPr>
          <p:cNvPicPr/>
          <p:nvPr>
            <a:audioFile r:link="rId18"/>
            <p:extLst>
              <p:ext uri="{DAA4B4D4-6D71-4841-9C94-3DE7FCFB9230}">
                <p14:media r:embed="rId1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571120" y="164880"/>
            <a:ext cx="487080" cy="487080"/>
          </a:xfrm>
          <a:prstGeom prst="rect">
            <a:avLst/>
          </a:prstGeom>
          <a:ln w="0">
            <a:noFill/>
          </a:ln>
        </p:spPr>
      </p:pic>
      <p:pic>
        <p:nvPicPr>
          <p:cNvPr id="253" name="" descr="">
            <a:hlinkClick r:id="" action="ppaction://media"/>
          </p:cNvPr>
          <p:cNvPicPr/>
          <p:nvPr>
            <a:audioFile r:link="rId21"/>
            <p:extLst>
              <p:ext uri="{DAA4B4D4-6D71-4841-9C94-3DE7FCFB9230}">
                <p14:media r:embed="rId2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82440" y="137160"/>
            <a:ext cx="487080" cy="487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14" dur="indefinite" restart="never" nodeType="tmRoot">
          <p:childTnLst>
            <p:seq>
              <p:cTn id="315" restart="whenNotActive" nodeType="interactiveSeq" fill="hold">
                <p:stCondLst>
                  <p:cond delay="0" evt="onClick">
                    <p:tgtEl>
                      <p:spTgt spid="240"/>
                    </p:tgtEl>
                  </p:cond>
                </p:stCondLst>
                <p:childTnLst>
                  <p:par>
                    <p:cTn id="316" fill="hold">
                      <p:stCondLst>
                        <p:cond delay="0" evt="onClick">
                          <p:tgtEl>
                            <p:spTgt spid="240"/>
                          </p:tgtEl>
                        </p:cond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20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1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22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nodeType="withEffect" fill="hold" presetClass="emph" presetID="35" repeatCount="3000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324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5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6" dur="612" fill="hold"/>
                                        <p:tgtEl>
                                          <p:spTgt spid="2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3000"/>
                            </p:stCondLst>
                            <p:childTnLst>
                              <p:par>
                                <p:cTn id="328" nodeType="after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330" restart="whenNotActive" nodeType="interactiveSeq" fill="hold">
                <p:stCondLst>
                  <p:cond delay="0" evt="onClick">
                    <p:tgtEl>
                      <p:spTgt spid="243"/>
                    </p:tgtEl>
                  </p:cond>
                </p:stCondLst>
                <p:childTnLst>
                  <p:par>
                    <p:cTn id="331" fill="hold">
                      <p:stCondLst>
                        <p:cond delay="0" evt="onClick">
                          <p:tgtEl>
                            <p:spTgt spid="243"/>
                          </p:tgtEl>
                        </p:cond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35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6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37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nodeType="withEffect" fill="hold" presetClass="emph" presetID="35" repeatCount="3000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339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0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1" dur="612" fill="hold"/>
                                        <p:tgtEl>
                                          <p:spTgt spid="2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3000"/>
                            </p:stCondLst>
                            <p:childTnLst>
                              <p:par>
                                <p:cTn id="343" nodeType="after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345" restart="whenNotActive" nodeType="interactiveSeq" fill="hold">
                <p:stCondLst>
                  <p:cond delay="0" evt="onClick">
                    <p:tgtEl>
                      <p:spTgt spid="227"/>
                    </p:tgtEl>
                  </p:cond>
                </p:stCondLst>
                <p:childTnLst>
                  <p:par>
                    <p:cTn id="346" fill="hold">
                      <p:stCondLst>
                        <p:cond delay="0" evt="onClick">
                          <p:tgtEl>
                            <p:spTgt spid="227"/>
                          </p:tgtEl>
                        </p:cond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0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1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52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nodeType="withEffect" fill="hold" presetClass="emph" presetID="35" repeatCount="3000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354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5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6" dur="612" fill="hold"/>
                                        <p:tgtEl>
                                          <p:spTgt spid="2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3000"/>
                            </p:stCondLst>
                            <p:childTnLst>
                              <p:par>
                                <p:cTn id="358" nodeType="after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360" restart="whenNotActive" nodeType="interactiveSeq" fill="hold">
                <p:stCondLst>
                  <p:cond delay="0" evt="onClick">
                    <p:tgtEl>
                      <p:spTgt spid="237"/>
                    </p:tgtEl>
                  </p:cond>
                </p:stCondLst>
                <p:childTnLst>
                  <p:par>
                    <p:cTn id="361" fill="hold">
                      <p:stCondLst>
                        <p:cond delay="0" evt="onClick">
                          <p:tgtEl>
                            <p:spTgt spid="237"/>
                          </p:tgtEl>
                        </p:cond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364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36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370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373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376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37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83" dur="75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4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5" dur="840" fill="hold"/>
                                        <p:tgtEl>
                                          <p:spTgt spid="2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840"/>
                            </p:stCondLst>
                            <p:childTnLst>
                              <p:par>
                                <p:cTn id="387" nodeType="afterEffect" fill="hold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 additive="repl">
                                        <p:cTn id="389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3791880" y="332640"/>
            <a:ext cx="8058960" cy="55076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ru-RU" sz="9600" strike="noStrike" u="none">
                <a:solidFill>
                  <a:srgbClr val="00b050"/>
                </a:solidFill>
                <a:uFillTx/>
                <a:latin typeface="Comix Heavy Cyr"/>
              </a:rPr>
              <a:t>Ты </a:t>
            </a:r>
            <a:br>
              <a:rPr sz="9600"/>
            </a:br>
            <a:r>
              <a:rPr b="0" lang="ru-RU" sz="8000" strike="noStrike" u="none">
                <a:solidFill>
                  <a:srgbClr val="92d050"/>
                </a:solidFill>
                <a:uFillTx/>
                <a:latin typeface="Comix Heavy Cyr"/>
              </a:rPr>
              <a:t>нашел все предметы !</a:t>
            </a:r>
            <a:endParaRPr b="0" lang="ru-RU" sz="80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255" name="Рисунок 5" descr=""/>
          <p:cNvPicPr/>
          <p:nvPr/>
        </p:nvPicPr>
        <p:blipFill>
          <a:blip r:embed="rId1"/>
          <a:stretch/>
        </p:blipFill>
        <p:spPr>
          <a:xfrm flipH="1">
            <a:off x="1055880" y="1124640"/>
            <a:ext cx="2421000" cy="4566240"/>
          </a:xfrm>
          <a:prstGeom prst="rect">
            <a:avLst/>
          </a:prstGeom>
          <a:ln w="0">
            <a:noFill/>
          </a:ln>
        </p:spPr>
      </p:pic>
      <p:pic>
        <p:nvPicPr>
          <p:cNvPr id="256" name="" descr="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520" y="188640"/>
            <a:ext cx="487080" cy="487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90" dur="indefinite" restart="never" nodeType="tmRoot">
          <p:childTnLst>
            <p:seq>
              <p:cTn id="391" dur="indefinite" nodeType="mainSeq">
                <p:childTnLst>
                  <p:par>
                    <p:cTn id="392" fill="hold">
                      <p:stCondLst>
                        <p:cond delay="0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5" dur="840" fill="hold"/>
                                        <p:tgtEl>
                                          <p:spTgt spid="2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10-конечная звезда 4"/>
          <p:cNvSpPr/>
          <p:nvPr/>
        </p:nvSpPr>
        <p:spPr>
          <a:xfrm>
            <a:off x="3553200" y="692640"/>
            <a:ext cx="5043240" cy="4968000"/>
          </a:xfrm>
          <a:prstGeom prst="star10">
            <a:avLst>
              <a:gd name="adj" fmla="val 42533"/>
              <a:gd name="hf" fmla="val 105146"/>
            </a:avLst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trike="noStrike" u="none">
              <a:solidFill>
                <a:schemeClr val="lt1"/>
              </a:solidFill>
              <a:uFillTx/>
              <a:latin typeface="Arial"/>
            </a:endParaRPr>
          </a:p>
        </p:txBody>
      </p:sp>
      <p:sp>
        <p:nvSpPr>
          <p:cNvPr id="258" name="TextBox 1"/>
          <p:cNvSpPr/>
          <p:nvPr/>
        </p:nvSpPr>
        <p:spPr>
          <a:xfrm>
            <a:off x="3395520" y="1917000"/>
            <a:ext cx="5358960" cy="155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4800" strike="noStrike" u="none">
                <a:solidFill>
                  <a:srgbClr val="00b050"/>
                </a:solidFill>
                <a:uFillTx/>
                <a:latin typeface="Comix Heavy Cyr"/>
              </a:rPr>
              <a:t>Угадай </a:t>
            </a:r>
            <a:endParaRPr b="0" lang="en-US" sz="4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4800" strike="noStrike" u="none">
                <a:solidFill>
                  <a:srgbClr val="92d050"/>
                </a:solidFill>
                <a:uFillTx/>
                <a:latin typeface="Comix Heavy Cyr"/>
              </a:rPr>
              <a:t>какая профессия</a:t>
            </a:r>
            <a:endParaRPr b="0" lang="en-US" sz="4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59" name="Рисунок 2" descr=""/>
          <p:cNvPicPr/>
          <p:nvPr/>
        </p:nvPicPr>
        <p:blipFill>
          <a:blip r:embed="rId1"/>
          <a:stretch/>
        </p:blipFill>
        <p:spPr>
          <a:xfrm>
            <a:off x="453240" y="2349000"/>
            <a:ext cx="2925000" cy="4189320"/>
          </a:xfrm>
          <a:prstGeom prst="rect">
            <a:avLst/>
          </a:prstGeom>
          <a:ln w="0">
            <a:noFill/>
          </a:ln>
        </p:spPr>
      </p:pic>
      <p:pic>
        <p:nvPicPr>
          <p:cNvPr id="260" name="Рисунок 3" descr=""/>
          <p:cNvPicPr/>
          <p:nvPr/>
        </p:nvPicPr>
        <p:blipFill>
          <a:blip r:embed="rId2"/>
          <a:stretch/>
        </p:blipFill>
        <p:spPr>
          <a:xfrm>
            <a:off x="8338320" y="2265120"/>
            <a:ext cx="3853080" cy="4592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4" descr="https://concreteunion.ru/wp-content/uploads/2020/08/orig.jpg"/>
          <p:cNvPicPr/>
          <p:nvPr/>
        </p:nvPicPr>
        <p:blipFill>
          <a:blip r:embed="rId1"/>
          <a:stretch/>
        </p:blipFill>
        <p:spPr>
          <a:xfrm>
            <a:off x="6120" y="0"/>
            <a:ext cx="12185640" cy="6857640"/>
          </a:xfrm>
          <a:prstGeom prst="rect">
            <a:avLst/>
          </a:prstGeom>
          <a:ln w="0">
            <a:noFill/>
          </a:ln>
        </p:spPr>
      </p:pic>
      <p:grpSp>
        <p:nvGrpSpPr>
          <p:cNvPr id="262" name="Группа 14"/>
          <p:cNvGrpSpPr/>
          <p:nvPr/>
        </p:nvGrpSpPr>
        <p:grpSpPr>
          <a:xfrm>
            <a:off x="1118880" y="1640880"/>
            <a:ext cx="10395360" cy="3992040"/>
            <a:chOff x="1118880" y="1640880"/>
            <a:chExt cx="10395360" cy="3992040"/>
          </a:xfrm>
        </p:grpSpPr>
        <p:grpSp>
          <p:nvGrpSpPr>
            <p:cNvPr id="263" name="Группа 6"/>
            <p:cNvGrpSpPr/>
            <p:nvPr/>
          </p:nvGrpSpPr>
          <p:grpSpPr>
            <a:xfrm>
              <a:off x="6102000" y="2565360"/>
              <a:ext cx="2209320" cy="2068560"/>
              <a:chOff x="6102000" y="2565360"/>
              <a:chExt cx="2209320" cy="2068560"/>
            </a:xfrm>
          </p:grpSpPr>
          <p:sp>
            <p:nvSpPr>
              <p:cNvPr id="264" name="Овал 3"/>
              <p:cNvSpPr/>
              <p:nvPr/>
            </p:nvSpPr>
            <p:spPr>
              <a:xfrm>
                <a:off x="6102000" y="2565360"/>
                <a:ext cx="2209320" cy="206856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92d05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>
                  <a:lnSpc>
                    <a:spcPct val="100000"/>
                  </a:lnSpc>
                </a:pPr>
                <a:endParaRPr b="0" lang="ru-RU" sz="1800" strike="noStrike" u="none">
                  <a:solidFill>
                    <a:schemeClr val="lt1"/>
                  </a:solidFill>
                  <a:uFillTx/>
                  <a:latin typeface="Arial"/>
                </a:endParaRPr>
              </a:p>
            </p:txBody>
          </p:sp>
          <p:pic>
            <p:nvPicPr>
              <p:cNvPr id="265" name="Рисунок 5" descr=""/>
              <p:cNvPicPr/>
              <p:nvPr/>
            </p:nvPicPr>
            <p:blipFill>
              <a:blip r:embed="rId2"/>
              <a:stretch/>
            </p:blipFill>
            <p:spPr>
              <a:xfrm>
                <a:off x="6690240" y="2782440"/>
                <a:ext cx="1032840" cy="1634400"/>
              </a:xfrm>
              <a:prstGeom prst="rect">
                <a:avLst/>
              </a:prstGeom>
              <a:ln w="0">
                <a:noFill/>
              </a:ln>
            </p:spPr>
          </p:pic>
        </p:grpSp>
        <p:grpSp>
          <p:nvGrpSpPr>
            <p:cNvPr id="266" name="Группа 8"/>
            <p:cNvGrpSpPr/>
            <p:nvPr/>
          </p:nvGrpSpPr>
          <p:grpSpPr>
            <a:xfrm>
              <a:off x="1118880" y="2565360"/>
              <a:ext cx="2209320" cy="2068560"/>
              <a:chOff x="1118880" y="2565360"/>
              <a:chExt cx="2209320" cy="2068560"/>
            </a:xfrm>
          </p:grpSpPr>
          <p:sp>
            <p:nvSpPr>
              <p:cNvPr id="267" name="Овал 2"/>
              <p:cNvSpPr/>
              <p:nvPr/>
            </p:nvSpPr>
            <p:spPr>
              <a:xfrm>
                <a:off x="1118880" y="2565360"/>
                <a:ext cx="2209320" cy="206856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92d05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>
                  <a:lnSpc>
                    <a:spcPct val="100000"/>
                  </a:lnSpc>
                </a:pPr>
                <a:endParaRPr b="0" lang="ru-RU" sz="1800" strike="noStrike" u="none">
                  <a:solidFill>
                    <a:schemeClr val="lt1"/>
                  </a:solidFill>
                  <a:uFillTx/>
                  <a:latin typeface="Arial"/>
                </a:endParaRPr>
              </a:p>
            </p:txBody>
          </p:sp>
          <p:pic>
            <p:nvPicPr>
              <p:cNvPr id="268" name="Рисунок 7" descr=""/>
              <p:cNvPicPr/>
              <p:nvPr/>
            </p:nvPicPr>
            <p:blipFill>
              <a:blip r:embed="rId3"/>
              <a:stretch/>
            </p:blipFill>
            <p:spPr>
              <a:xfrm>
                <a:off x="1465920" y="2914560"/>
                <a:ext cx="1680840" cy="1370160"/>
              </a:xfrm>
              <a:prstGeom prst="rect">
                <a:avLst/>
              </a:prstGeom>
              <a:ln w="0">
                <a:noFill/>
              </a:ln>
            </p:spPr>
          </p:pic>
        </p:grpSp>
        <p:grpSp>
          <p:nvGrpSpPr>
            <p:cNvPr id="269" name="Группа 10"/>
            <p:cNvGrpSpPr/>
            <p:nvPr/>
          </p:nvGrpSpPr>
          <p:grpSpPr>
            <a:xfrm>
              <a:off x="3597840" y="2565360"/>
              <a:ext cx="2209320" cy="2068560"/>
              <a:chOff x="3597840" y="2565360"/>
              <a:chExt cx="2209320" cy="2068560"/>
            </a:xfrm>
          </p:grpSpPr>
          <p:sp>
            <p:nvSpPr>
              <p:cNvPr id="270" name="Овал 1"/>
              <p:cNvSpPr/>
              <p:nvPr/>
            </p:nvSpPr>
            <p:spPr>
              <a:xfrm>
                <a:off x="3597840" y="2565360"/>
                <a:ext cx="2209320" cy="206856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92d05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>
                  <a:lnSpc>
                    <a:spcPct val="100000"/>
                  </a:lnSpc>
                </a:pPr>
                <a:endParaRPr b="0" lang="ru-RU" sz="1800" strike="noStrike" u="none">
                  <a:solidFill>
                    <a:schemeClr val="lt1"/>
                  </a:solidFill>
                  <a:uFillTx/>
                  <a:latin typeface="Arial"/>
                </a:endParaRPr>
              </a:p>
            </p:txBody>
          </p:sp>
          <p:pic>
            <p:nvPicPr>
              <p:cNvPr id="271" name="Рисунок 9" descr=""/>
              <p:cNvPicPr/>
              <p:nvPr/>
            </p:nvPicPr>
            <p:blipFill>
              <a:blip r:embed="rId4"/>
              <a:stretch/>
            </p:blipFill>
            <p:spPr>
              <a:xfrm>
                <a:off x="3709800" y="2782440"/>
                <a:ext cx="2010240" cy="1586160"/>
              </a:xfrm>
              <a:prstGeom prst="rect">
                <a:avLst/>
              </a:prstGeom>
              <a:ln w="0">
                <a:noFill/>
              </a:ln>
            </p:spPr>
          </p:pic>
        </p:grpSp>
        <p:sp>
          <p:nvSpPr>
            <p:cNvPr id="272" name="Выгнутая влево стрелка 11"/>
            <p:cNvSpPr/>
            <p:nvPr/>
          </p:nvSpPr>
          <p:spPr>
            <a:xfrm flipH="1" rot="16200000">
              <a:off x="5681160" y="1060920"/>
              <a:ext cx="840240" cy="1999800"/>
            </a:xfrm>
            <a:prstGeom prst="curvedRight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rgbClr val="92d050"/>
            </a:solidFill>
            <a:ln>
              <a:solidFill>
                <a:srgbClr val="92d05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ru-RU" sz="1800" strike="noStrike" u="none">
                <a:solidFill>
                  <a:schemeClr val="dk1"/>
                </a:solidFill>
                <a:uFillTx/>
                <a:latin typeface="Arial"/>
              </a:endParaRPr>
            </a:p>
          </p:txBody>
        </p:sp>
        <p:sp>
          <p:nvSpPr>
            <p:cNvPr id="273" name="Выгнутая влево стрелка 12"/>
            <p:cNvSpPr/>
            <p:nvPr/>
          </p:nvSpPr>
          <p:spPr>
            <a:xfrm flipH="1" flipV="1" rot="5137200">
              <a:off x="3058920" y="4137840"/>
              <a:ext cx="840240" cy="1999800"/>
            </a:xfrm>
            <a:prstGeom prst="curvedRight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rgbClr val="92d050"/>
            </a:solidFill>
            <a:ln>
              <a:solidFill>
                <a:srgbClr val="92d05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ru-RU" sz="1800" strike="noStrike" u="none">
                <a:solidFill>
                  <a:schemeClr val="dk1"/>
                </a:solidFill>
                <a:uFillTx/>
                <a:latin typeface="Arial"/>
              </a:endParaRPr>
            </a:p>
          </p:txBody>
        </p:sp>
        <p:sp>
          <p:nvSpPr>
            <p:cNvPr id="274" name="TextBox 13"/>
            <p:cNvSpPr/>
            <p:nvPr/>
          </p:nvSpPr>
          <p:spPr>
            <a:xfrm>
              <a:off x="8580960" y="2201040"/>
              <a:ext cx="2933280" cy="219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3800" strike="noStrike" u="none">
                  <a:solidFill>
                    <a:srgbClr val="92d050"/>
                  </a:solidFill>
                  <a:uFillTx/>
                  <a:latin typeface="Comix Heavy Cyr"/>
                </a:rPr>
                <a:t>= ?</a:t>
              </a:r>
              <a:endParaRPr b="0" lang="en-US" sz="13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pic>
        <p:nvPicPr>
          <p:cNvPr id="275" name="" descr="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1240" y="182880"/>
            <a:ext cx="487080" cy="487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96" dur="indefinite" restart="never" nodeType="tmRoot">
          <p:childTnLst>
            <p:seq>
              <p:cTn id="397" dur="indefinite" nodeType="mainSeq">
                <p:childTnLst>
                  <p:par>
                    <p:cTn id="398" fill="hold">
                      <p:stCondLst>
                        <p:cond delay="0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1" dur="29622" fill="hold"/>
                                        <p:tgtEl>
                                          <p:spTgt spid="2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405" dur="175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750"/>
                            </p:stCondLst>
                            <p:childTnLst>
                              <p:par>
                                <p:cTn id="408" nodeType="afterEffect" fill="hold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 additive="repl">
                                        <p:cTn id="410" dur="2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Picture 2" descr="https://mycalling.ru/wp-content/uploads/2015/03/semeiny-vrach.jpg"/>
          <p:cNvPicPr/>
          <p:nvPr/>
        </p:nvPicPr>
        <p:blipFill>
          <a:blip r:embed="rId1"/>
          <a:stretch/>
        </p:blipFill>
        <p:spPr>
          <a:xfrm>
            <a:off x="0" y="0"/>
            <a:ext cx="12191760" cy="6872400"/>
          </a:xfrm>
          <a:prstGeom prst="rect">
            <a:avLst/>
          </a:prstGeom>
          <a:ln w="0">
            <a:noFill/>
          </a:ln>
        </p:spPr>
      </p:pic>
      <p:grpSp>
        <p:nvGrpSpPr>
          <p:cNvPr id="277" name="Группа 12"/>
          <p:cNvGrpSpPr/>
          <p:nvPr/>
        </p:nvGrpSpPr>
        <p:grpSpPr>
          <a:xfrm>
            <a:off x="1339200" y="1555920"/>
            <a:ext cx="10175040" cy="4087440"/>
            <a:chOff x="1339200" y="1555920"/>
            <a:chExt cx="10175040" cy="4087440"/>
          </a:xfrm>
        </p:grpSpPr>
        <p:sp>
          <p:nvSpPr>
            <p:cNvPr id="278" name="TextBox 6"/>
            <p:cNvSpPr/>
            <p:nvPr/>
          </p:nvSpPr>
          <p:spPr>
            <a:xfrm>
              <a:off x="8580960" y="2201040"/>
              <a:ext cx="2933280" cy="219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3800" strike="noStrike" u="none">
                  <a:solidFill>
                    <a:srgbClr val="92d050"/>
                  </a:solidFill>
                  <a:uFillTx/>
                  <a:latin typeface="Comix Heavy Cyr"/>
                </a:rPr>
                <a:t>= ?</a:t>
              </a:r>
              <a:endParaRPr b="0" lang="en-US" sz="13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grpSp>
          <p:nvGrpSpPr>
            <p:cNvPr id="279" name="Группа 11"/>
            <p:cNvGrpSpPr/>
            <p:nvPr/>
          </p:nvGrpSpPr>
          <p:grpSpPr>
            <a:xfrm>
              <a:off x="1339200" y="1555920"/>
              <a:ext cx="7269840" cy="4087440"/>
              <a:chOff x="1339200" y="1555920"/>
              <a:chExt cx="7269840" cy="4087440"/>
            </a:xfrm>
          </p:grpSpPr>
          <p:sp>
            <p:nvSpPr>
              <p:cNvPr id="280" name="Овал 2"/>
              <p:cNvSpPr/>
              <p:nvPr/>
            </p:nvSpPr>
            <p:spPr>
              <a:xfrm>
                <a:off x="3869640" y="2565360"/>
                <a:ext cx="2209320" cy="206856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92d05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>
                  <a:lnSpc>
                    <a:spcPct val="100000"/>
                  </a:lnSpc>
                </a:pPr>
                <a:endParaRPr b="0" lang="ru-RU" sz="1800" strike="noStrike" u="none">
                  <a:solidFill>
                    <a:schemeClr val="lt1"/>
                  </a:solidFill>
                  <a:uFillTx/>
                  <a:latin typeface="Arial"/>
                </a:endParaRPr>
              </a:p>
            </p:txBody>
          </p:sp>
          <p:sp>
            <p:nvSpPr>
              <p:cNvPr id="281" name="Овал 3"/>
              <p:cNvSpPr/>
              <p:nvPr/>
            </p:nvSpPr>
            <p:spPr>
              <a:xfrm>
                <a:off x="6399720" y="2565360"/>
                <a:ext cx="2209320" cy="206856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92d05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>
                  <a:lnSpc>
                    <a:spcPct val="100000"/>
                  </a:lnSpc>
                </a:pPr>
                <a:endParaRPr b="0" lang="ru-RU" sz="1800" strike="noStrike" u="none">
                  <a:solidFill>
                    <a:schemeClr val="lt1"/>
                  </a:solidFill>
                  <a:uFillTx/>
                  <a:latin typeface="Arial"/>
                </a:endParaRPr>
              </a:p>
            </p:txBody>
          </p:sp>
          <p:sp>
            <p:nvSpPr>
              <p:cNvPr id="282" name="Выгнутая влево стрелка 4"/>
              <p:cNvSpPr/>
              <p:nvPr/>
            </p:nvSpPr>
            <p:spPr>
              <a:xfrm flipH="1" flipV="1" rot="5400000">
                <a:off x="3287520" y="4223160"/>
                <a:ext cx="840240" cy="1999800"/>
              </a:xfrm>
              <a:prstGeom prst="curvedRightArrow">
                <a:avLst>
                  <a:gd name="adj1" fmla="val 25000"/>
                  <a:gd name="adj2" fmla="val 50000"/>
                  <a:gd name="adj3" fmla="val 25000"/>
                </a:avLst>
              </a:prstGeom>
              <a:solidFill>
                <a:srgbClr val="92d050"/>
              </a:solidFill>
              <a:ln>
                <a:solidFill>
                  <a:srgbClr val="92d05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>
                  <a:lnSpc>
                    <a:spcPct val="100000"/>
                  </a:lnSpc>
                </a:pPr>
                <a:endParaRPr b="0" lang="ru-RU" sz="1800" strike="noStrike" u="none">
                  <a:solidFill>
                    <a:schemeClr val="dk1"/>
                  </a:solidFill>
                  <a:uFillTx/>
                  <a:latin typeface="Arial"/>
                </a:endParaRPr>
              </a:p>
            </p:txBody>
          </p:sp>
          <p:sp>
            <p:nvSpPr>
              <p:cNvPr id="283" name="Выгнутая влево стрелка 5"/>
              <p:cNvSpPr/>
              <p:nvPr/>
            </p:nvSpPr>
            <p:spPr>
              <a:xfrm flipH="1" rot="16200000">
                <a:off x="5978880" y="975960"/>
                <a:ext cx="840240" cy="1999800"/>
              </a:xfrm>
              <a:prstGeom prst="curvedRightArrow">
                <a:avLst>
                  <a:gd name="adj1" fmla="val 25000"/>
                  <a:gd name="adj2" fmla="val 50000"/>
                  <a:gd name="adj3" fmla="val 25000"/>
                </a:avLst>
              </a:prstGeom>
              <a:solidFill>
                <a:srgbClr val="92d050"/>
              </a:solidFill>
              <a:ln>
                <a:solidFill>
                  <a:srgbClr val="92d05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>
                  <a:lnSpc>
                    <a:spcPct val="100000"/>
                  </a:lnSpc>
                </a:pPr>
                <a:endParaRPr b="0" lang="ru-RU" sz="1800" strike="noStrike" u="none">
                  <a:solidFill>
                    <a:schemeClr val="dk1"/>
                  </a:solidFill>
                  <a:uFillTx/>
                  <a:latin typeface="Arial"/>
                </a:endParaRPr>
              </a:p>
            </p:txBody>
          </p:sp>
          <p:grpSp>
            <p:nvGrpSpPr>
              <p:cNvPr id="284" name="Группа 10"/>
              <p:cNvGrpSpPr/>
              <p:nvPr/>
            </p:nvGrpSpPr>
            <p:grpSpPr>
              <a:xfrm>
                <a:off x="1339200" y="2565360"/>
                <a:ext cx="2209320" cy="2068560"/>
                <a:chOff x="1339200" y="2565360"/>
                <a:chExt cx="2209320" cy="2068560"/>
              </a:xfrm>
            </p:grpSpPr>
            <p:sp>
              <p:nvSpPr>
                <p:cNvPr id="285" name="Picture 2"/>
                <p:cNvSpPr/>
                <p:nvPr/>
              </p:nvSpPr>
              <p:spPr>
                <a:xfrm>
                  <a:off x="1374120" y="2565360"/>
                  <a:ext cx="2156400" cy="2068560"/>
                </a:xfrm>
                <a:prstGeom prst="ellipse">
                  <a:avLst/>
                </a:prstGeom>
                <a:blipFill rotWithShape="0">
                  <a:blip r:embed="rId2"/>
                  <a:srcRect/>
                  <a:stretch/>
                </a:blip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t">
                  <a:noAutofit/>
                </a:bodyPr>
                <a:p>
                  <a:endParaRPr b="0" lang="en-US" sz="1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286" name="Овал 1"/>
                <p:cNvSpPr/>
                <p:nvPr/>
              </p:nvSpPr>
              <p:spPr>
                <a:xfrm>
                  <a:off x="1339200" y="2565360"/>
                  <a:ext cx="2209320" cy="2068560"/>
                </a:xfrm>
                <a:prstGeom prst="ellipse">
                  <a:avLst/>
                </a:prstGeom>
                <a:noFill/>
                <a:ln w="57150">
                  <a:solidFill>
                    <a:srgbClr val="92d050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endParaRPr b="0" lang="ru-RU" sz="1800" strike="noStrike" u="none">
                    <a:solidFill>
                      <a:schemeClr val="lt1"/>
                    </a:solidFill>
                    <a:uFillTx/>
                    <a:latin typeface="Arial"/>
                  </a:endParaRPr>
                </a:p>
              </p:txBody>
            </p:sp>
          </p:grpSp>
          <p:pic>
            <p:nvPicPr>
              <p:cNvPr id="287" name="Рисунок 8" descr=""/>
              <p:cNvPicPr/>
              <p:nvPr/>
            </p:nvPicPr>
            <p:blipFill>
              <a:blip r:embed="rId3"/>
              <a:stretch/>
            </p:blipFill>
            <p:spPr>
              <a:xfrm>
                <a:off x="7029000" y="2812680"/>
                <a:ext cx="922680" cy="157356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288" name="Рисунок 9" descr=""/>
              <p:cNvPicPr/>
              <p:nvPr/>
            </p:nvPicPr>
            <p:blipFill>
              <a:blip r:embed="rId4"/>
              <a:stretch/>
            </p:blipFill>
            <p:spPr>
              <a:xfrm>
                <a:off x="4444200" y="2664360"/>
                <a:ext cx="1058040" cy="1752480"/>
              </a:xfrm>
              <a:prstGeom prst="rect">
                <a:avLst/>
              </a:prstGeom>
              <a:ln w="0">
                <a:noFill/>
              </a:ln>
            </p:spPr>
          </p:pic>
        </p:grpSp>
      </p:grpSp>
      <p:pic>
        <p:nvPicPr>
          <p:cNvPr id="289" name="" descr="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1520" y="116640"/>
            <a:ext cx="487080" cy="487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11" dur="indefinite" restart="never" nodeType="tmRoot">
          <p:childTnLst>
            <p:seq>
              <p:cTn id="412" dur="indefinite" nodeType="mainSeq">
                <p:childTnLst>
                  <p:par>
                    <p:cTn id="413" fill="hold">
                      <p:stCondLst>
                        <p:cond delay="0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6" dur="29622" fill="hold"/>
                                        <p:tgtEl>
                                          <p:spTgt spid="2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420" dur="175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750"/>
                            </p:stCondLst>
                            <p:childTnLst>
                              <p:par>
                                <p:cTn id="423" nodeType="afterEffect" fill="hold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 additive="repl">
                                        <p:cTn id="425" dur="2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icture 4" descr="https://im0-tub-ru.yandex.net/i?id=c0432cf6354374a1f0de4329e9c431ea-l&amp;n=13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grpSp>
        <p:nvGrpSpPr>
          <p:cNvPr id="291" name="Группа 13"/>
          <p:cNvGrpSpPr/>
          <p:nvPr/>
        </p:nvGrpSpPr>
        <p:grpSpPr>
          <a:xfrm>
            <a:off x="1339200" y="1555920"/>
            <a:ext cx="10175040" cy="4087440"/>
            <a:chOff x="1339200" y="1555920"/>
            <a:chExt cx="10175040" cy="4087440"/>
          </a:xfrm>
        </p:grpSpPr>
        <p:sp>
          <p:nvSpPr>
            <p:cNvPr id="292" name="TextBox 6"/>
            <p:cNvSpPr/>
            <p:nvPr/>
          </p:nvSpPr>
          <p:spPr>
            <a:xfrm>
              <a:off x="8580960" y="2201040"/>
              <a:ext cx="2933280" cy="219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3800" strike="noStrike" u="none">
                  <a:solidFill>
                    <a:srgbClr val="92d050"/>
                  </a:solidFill>
                  <a:uFillTx/>
                  <a:latin typeface="Comix Heavy Cyr"/>
                </a:rPr>
                <a:t>= ?</a:t>
              </a:r>
              <a:endParaRPr b="0" lang="en-US" sz="13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grpSp>
          <p:nvGrpSpPr>
            <p:cNvPr id="293" name="Группа 12"/>
            <p:cNvGrpSpPr/>
            <p:nvPr/>
          </p:nvGrpSpPr>
          <p:grpSpPr>
            <a:xfrm>
              <a:off x="1339200" y="1555920"/>
              <a:ext cx="7269840" cy="4087440"/>
              <a:chOff x="1339200" y="1555920"/>
              <a:chExt cx="7269840" cy="4087440"/>
            </a:xfrm>
          </p:grpSpPr>
          <p:sp>
            <p:nvSpPr>
              <p:cNvPr id="294" name="Выгнутая влево стрелка 4"/>
              <p:cNvSpPr/>
              <p:nvPr/>
            </p:nvSpPr>
            <p:spPr>
              <a:xfrm flipH="1" flipV="1" rot="5400000">
                <a:off x="3287520" y="4223160"/>
                <a:ext cx="840240" cy="1999800"/>
              </a:xfrm>
              <a:prstGeom prst="curvedRightArrow">
                <a:avLst>
                  <a:gd name="adj1" fmla="val 25000"/>
                  <a:gd name="adj2" fmla="val 50000"/>
                  <a:gd name="adj3" fmla="val 25000"/>
                </a:avLst>
              </a:prstGeom>
              <a:solidFill>
                <a:srgbClr val="92d050"/>
              </a:solidFill>
              <a:ln>
                <a:solidFill>
                  <a:srgbClr val="92d05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>
                  <a:lnSpc>
                    <a:spcPct val="100000"/>
                  </a:lnSpc>
                </a:pPr>
                <a:endParaRPr b="0" lang="ru-RU" sz="1800" strike="noStrike" u="none">
                  <a:solidFill>
                    <a:schemeClr val="dk1"/>
                  </a:solidFill>
                  <a:uFillTx/>
                  <a:latin typeface="Arial"/>
                </a:endParaRPr>
              </a:p>
            </p:txBody>
          </p:sp>
          <p:sp>
            <p:nvSpPr>
              <p:cNvPr id="295" name="Выгнутая влево стрелка 5"/>
              <p:cNvSpPr/>
              <p:nvPr/>
            </p:nvSpPr>
            <p:spPr>
              <a:xfrm flipH="1" rot="16200000">
                <a:off x="5978880" y="975960"/>
                <a:ext cx="840240" cy="1999800"/>
              </a:xfrm>
              <a:prstGeom prst="curvedRightArrow">
                <a:avLst>
                  <a:gd name="adj1" fmla="val 25000"/>
                  <a:gd name="adj2" fmla="val 50000"/>
                  <a:gd name="adj3" fmla="val 25000"/>
                </a:avLst>
              </a:prstGeom>
              <a:solidFill>
                <a:srgbClr val="92d050"/>
              </a:solidFill>
              <a:ln>
                <a:solidFill>
                  <a:srgbClr val="92d05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>
                  <a:lnSpc>
                    <a:spcPct val="100000"/>
                  </a:lnSpc>
                </a:pPr>
                <a:endParaRPr b="0" lang="ru-RU" sz="1800" strike="noStrike" u="none">
                  <a:solidFill>
                    <a:schemeClr val="dk1"/>
                  </a:solidFill>
                  <a:uFillTx/>
                  <a:latin typeface="Arial"/>
                </a:endParaRPr>
              </a:p>
            </p:txBody>
          </p:sp>
          <p:grpSp>
            <p:nvGrpSpPr>
              <p:cNvPr id="296" name="Группа 7"/>
              <p:cNvGrpSpPr/>
              <p:nvPr/>
            </p:nvGrpSpPr>
            <p:grpSpPr>
              <a:xfrm>
                <a:off x="1339200" y="2565360"/>
                <a:ext cx="2209320" cy="2068560"/>
                <a:chOff x="1339200" y="2565360"/>
                <a:chExt cx="2209320" cy="2068560"/>
              </a:xfrm>
            </p:grpSpPr>
            <p:sp>
              <p:nvSpPr>
                <p:cNvPr id="297" name="Овал 1"/>
                <p:cNvSpPr/>
                <p:nvPr/>
              </p:nvSpPr>
              <p:spPr>
                <a:xfrm>
                  <a:off x="1339200" y="2565360"/>
                  <a:ext cx="2209320" cy="2068560"/>
                </a:xfrm>
                <a:prstGeom prst="ellipse">
                  <a:avLst/>
                </a:prstGeom>
                <a:solidFill>
                  <a:schemeClr val="bg1"/>
                </a:solidFill>
                <a:ln w="57150">
                  <a:solidFill>
                    <a:srgbClr val="92d050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endParaRPr b="0" lang="ru-RU" sz="1800" strike="noStrike" u="none">
                    <a:solidFill>
                      <a:schemeClr val="lt1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298" name="Picture 2"/>
                <p:cNvSpPr/>
                <p:nvPr/>
              </p:nvSpPr>
              <p:spPr>
                <a:xfrm>
                  <a:off x="1400760" y="2812320"/>
                  <a:ext cx="2079000" cy="1771200"/>
                </a:xfrm>
                <a:prstGeom prst="ellipse">
                  <a:avLst/>
                </a:prstGeom>
                <a:blipFill rotWithShape="0">
                  <a:blip r:embed="rId2"/>
                  <a:srcRect/>
                  <a:stretch/>
                </a:blip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t">
                  <a:noAutofit/>
                </a:bodyPr>
                <a:p>
                  <a:endParaRPr b="0" lang="en-US" sz="1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</p:grpSp>
          <p:grpSp>
            <p:nvGrpSpPr>
              <p:cNvPr id="299" name="Группа 9"/>
              <p:cNvGrpSpPr/>
              <p:nvPr/>
            </p:nvGrpSpPr>
            <p:grpSpPr>
              <a:xfrm>
                <a:off x="6399720" y="2565360"/>
                <a:ext cx="2209320" cy="2068560"/>
                <a:chOff x="6399720" y="2565360"/>
                <a:chExt cx="2209320" cy="2068560"/>
              </a:xfrm>
            </p:grpSpPr>
            <p:sp>
              <p:nvSpPr>
                <p:cNvPr id="300" name="Овал 3"/>
                <p:cNvSpPr/>
                <p:nvPr/>
              </p:nvSpPr>
              <p:spPr>
                <a:xfrm>
                  <a:off x="6399720" y="2565360"/>
                  <a:ext cx="2209320" cy="2068560"/>
                </a:xfrm>
                <a:prstGeom prst="ellipse">
                  <a:avLst/>
                </a:prstGeom>
                <a:solidFill>
                  <a:schemeClr val="bg1"/>
                </a:solidFill>
                <a:ln w="57150">
                  <a:solidFill>
                    <a:srgbClr val="92d050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endParaRPr b="0" lang="ru-RU" sz="1800" strike="noStrike" u="none">
                    <a:solidFill>
                      <a:schemeClr val="lt1"/>
                    </a:solidFill>
                    <a:uFillTx/>
                    <a:latin typeface="Arial"/>
                  </a:endParaRPr>
                </a:p>
              </p:txBody>
            </p:sp>
            <p:pic>
              <p:nvPicPr>
                <p:cNvPr id="301" name="Рисунок 8" descr=""/>
                <p:cNvPicPr/>
                <p:nvPr/>
              </p:nvPicPr>
              <p:blipFill>
                <a:blip r:embed="rId3"/>
                <a:stretch/>
              </p:blipFill>
              <p:spPr>
                <a:xfrm>
                  <a:off x="6837840" y="2666880"/>
                  <a:ext cx="1279800" cy="1887840"/>
                </a:xfrm>
                <a:prstGeom prst="rect">
                  <a:avLst/>
                </a:prstGeom>
                <a:ln w="0">
                  <a:noFill/>
                </a:ln>
                <a:effectLst>
                  <a:outerShdw algn="ctr" blurRad="1270080" dir="5400000" dist="2540160" rotWithShape="0" sx="198000" sy="198000">
                    <a:srgbClr val="000000">
                      <a:alpha val="0"/>
                    </a:srgbClr>
                  </a:outerShdw>
                </a:effectLst>
              </p:spPr>
            </p:pic>
          </p:grpSp>
          <p:grpSp>
            <p:nvGrpSpPr>
              <p:cNvPr id="302" name="Группа 11"/>
              <p:cNvGrpSpPr/>
              <p:nvPr/>
            </p:nvGrpSpPr>
            <p:grpSpPr>
              <a:xfrm>
                <a:off x="3869640" y="2565360"/>
                <a:ext cx="2209320" cy="2068560"/>
                <a:chOff x="3869640" y="2565360"/>
                <a:chExt cx="2209320" cy="2068560"/>
              </a:xfrm>
            </p:grpSpPr>
            <p:sp>
              <p:nvSpPr>
                <p:cNvPr id="303" name="Овал 2"/>
                <p:cNvSpPr/>
                <p:nvPr/>
              </p:nvSpPr>
              <p:spPr>
                <a:xfrm>
                  <a:off x="3869640" y="2565360"/>
                  <a:ext cx="2209320" cy="2068560"/>
                </a:xfrm>
                <a:prstGeom prst="ellipse">
                  <a:avLst/>
                </a:prstGeom>
                <a:solidFill>
                  <a:schemeClr val="bg1"/>
                </a:solidFill>
                <a:ln w="57150">
                  <a:solidFill>
                    <a:srgbClr val="92d050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endParaRPr b="0" lang="ru-RU" sz="1800" strike="noStrike" u="none">
                    <a:solidFill>
                      <a:schemeClr val="lt1"/>
                    </a:solidFill>
                    <a:uFillTx/>
                    <a:latin typeface="Arial"/>
                  </a:endParaRPr>
                </a:p>
              </p:txBody>
            </p:sp>
            <p:pic>
              <p:nvPicPr>
                <p:cNvPr id="304" name="Рисунок 10" descr=""/>
                <p:cNvPicPr/>
                <p:nvPr/>
              </p:nvPicPr>
              <p:blipFill>
                <a:blip r:embed="rId4"/>
                <a:stretch/>
              </p:blipFill>
              <p:spPr>
                <a:xfrm>
                  <a:off x="3991320" y="3086280"/>
                  <a:ext cx="1901160" cy="1193400"/>
                </a:xfrm>
                <a:prstGeom prst="rect">
                  <a:avLst/>
                </a:prstGeom>
                <a:ln w="0">
                  <a:noFill/>
                </a:ln>
              </p:spPr>
            </p:pic>
          </p:grpSp>
        </p:grpSp>
      </p:grpSp>
      <p:pic>
        <p:nvPicPr>
          <p:cNvPr id="305" name="" descr="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520" y="116640"/>
            <a:ext cx="487080" cy="487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26" dur="indefinite" restart="never" nodeType="tmRoot">
          <p:childTnLst>
            <p:seq>
              <p:cTn id="427" dur="indefinite" nodeType="mainSeq">
                <p:childTnLst>
                  <p:par>
                    <p:cTn id="428" fill="hold">
                      <p:stCondLst>
                        <p:cond delay="0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1" dur="29622" fill="hold"/>
                                        <p:tgtEl>
                                          <p:spTgt spid="3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2" fill="hold">
                      <p:stCondLst>
                        <p:cond delay="indefinite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435" dur="175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750"/>
                            </p:stCondLst>
                            <p:childTnLst>
                              <p:par>
                                <p:cTn id="438" nodeType="afterEffect" fill="hold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 additive="repl">
                                        <p:cTn id="440" dur="2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Picture 8" descr="https://www.obrazilla.ru/wp-content/uploads/2017/03/gde-najti-parikmaherskie-kursy-obuchenija-na-domu_1.jpg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grpSp>
        <p:nvGrpSpPr>
          <p:cNvPr id="307" name="Группа 11"/>
          <p:cNvGrpSpPr/>
          <p:nvPr/>
        </p:nvGrpSpPr>
        <p:grpSpPr>
          <a:xfrm>
            <a:off x="1339200" y="1555920"/>
            <a:ext cx="10175040" cy="4087440"/>
            <a:chOff x="1339200" y="1555920"/>
            <a:chExt cx="10175040" cy="4087440"/>
          </a:xfrm>
        </p:grpSpPr>
        <p:sp>
          <p:nvSpPr>
            <p:cNvPr id="308" name="Выгнутая влево стрелка 4"/>
            <p:cNvSpPr/>
            <p:nvPr/>
          </p:nvSpPr>
          <p:spPr>
            <a:xfrm flipH="1" flipV="1" rot="5400000">
              <a:off x="3287520" y="4223160"/>
              <a:ext cx="840240" cy="1999800"/>
            </a:xfrm>
            <a:prstGeom prst="curvedRight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rgbClr val="92d050"/>
            </a:solidFill>
            <a:ln>
              <a:solidFill>
                <a:srgbClr val="92d05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ru-RU" sz="1800" strike="noStrike" u="none">
                <a:solidFill>
                  <a:schemeClr val="dk1"/>
                </a:solidFill>
                <a:uFillTx/>
                <a:latin typeface="Arial"/>
              </a:endParaRPr>
            </a:p>
          </p:txBody>
        </p:sp>
        <p:sp>
          <p:nvSpPr>
            <p:cNvPr id="309" name="Выгнутая влево стрелка 5"/>
            <p:cNvSpPr/>
            <p:nvPr/>
          </p:nvSpPr>
          <p:spPr>
            <a:xfrm flipH="1" rot="16200000">
              <a:off x="5978880" y="975960"/>
              <a:ext cx="840240" cy="1999800"/>
            </a:xfrm>
            <a:prstGeom prst="curvedRight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rgbClr val="92d050"/>
            </a:solidFill>
            <a:ln>
              <a:solidFill>
                <a:srgbClr val="92d05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ru-RU" sz="1800" strike="noStrike" u="none">
                <a:solidFill>
                  <a:schemeClr val="dk1"/>
                </a:solidFill>
                <a:uFillTx/>
                <a:latin typeface="Arial"/>
              </a:endParaRPr>
            </a:p>
          </p:txBody>
        </p:sp>
        <p:sp>
          <p:nvSpPr>
            <p:cNvPr id="310" name="TextBox 6"/>
            <p:cNvSpPr/>
            <p:nvPr/>
          </p:nvSpPr>
          <p:spPr>
            <a:xfrm>
              <a:off x="8580960" y="2201040"/>
              <a:ext cx="2933280" cy="219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3800" strike="noStrike" u="none">
                  <a:solidFill>
                    <a:srgbClr val="92d050"/>
                  </a:solidFill>
                  <a:uFillTx/>
                  <a:latin typeface="Comix Heavy Cyr"/>
                </a:rPr>
                <a:t>= ?</a:t>
              </a:r>
              <a:endParaRPr b="0" lang="en-US" sz="13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grpSp>
          <p:nvGrpSpPr>
            <p:cNvPr id="311" name="Группа 7"/>
            <p:cNvGrpSpPr/>
            <p:nvPr/>
          </p:nvGrpSpPr>
          <p:grpSpPr>
            <a:xfrm>
              <a:off x="1339200" y="2565360"/>
              <a:ext cx="2209320" cy="2068560"/>
              <a:chOff x="1339200" y="2565360"/>
              <a:chExt cx="2209320" cy="2068560"/>
            </a:xfrm>
          </p:grpSpPr>
          <p:sp>
            <p:nvSpPr>
              <p:cNvPr id="312" name="Овал 1"/>
              <p:cNvSpPr/>
              <p:nvPr/>
            </p:nvSpPr>
            <p:spPr>
              <a:xfrm>
                <a:off x="1339200" y="2565360"/>
                <a:ext cx="2209320" cy="206856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92d05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>
                  <a:lnSpc>
                    <a:spcPct val="100000"/>
                  </a:lnSpc>
                </a:pPr>
                <a:endParaRPr b="0" lang="ru-RU" sz="1800" strike="noStrike" u="none">
                  <a:solidFill>
                    <a:schemeClr val="lt1"/>
                  </a:solidFill>
                  <a:uFillTx/>
                  <a:latin typeface="Arial"/>
                </a:endParaRPr>
              </a:p>
            </p:txBody>
          </p:sp>
          <p:sp>
            <p:nvSpPr>
              <p:cNvPr id="313" name="Picture 4"/>
              <p:cNvSpPr/>
              <p:nvPr/>
            </p:nvSpPr>
            <p:spPr>
              <a:xfrm>
                <a:off x="1395720" y="2715480"/>
                <a:ext cx="2081160" cy="1918440"/>
              </a:xfrm>
              <a:prstGeom prst="ellipse">
                <a:avLst/>
              </a:prstGeom>
              <a:blipFill rotWithShape="0">
                <a:blip r:embed="rId2"/>
                <a:srcRect/>
                <a:stretch/>
              </a:blip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en-US" sz="18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</p:grpSp>
        <p:grpSp>
          <p:nvGrpSpPr>
            <p:cNvPr id="314" name="Группа 8"/>
            <p:cNvGrpSpPr/>
            <p:nvPr/>
          </p:nvGrpSpPr>
          <p:grpSpPr>
            <a:xfrm>
              <a:off x="3869640" y="2565360"/>
              <a:ext cx="2209320" cy="2068560"/>
              <a:chOff x="3869640" y="2565360"/>
              <a:chExt cx="2209320" cy="2068560"/>
            </a:xfrm>
          </p:grpSpPr>
          <p:sp>
            <p:nvSpPr>
              <p:cNvPr id="315" name="Овал 2"/>
              <p:cNvSpPr/>
              <p:nvPr/>
            </p:nvSpPr>
            <p:spPr>
              <a:xfrm>
                <a:off x="3869640" y="2565360"/>
                <a:ext cx="2209320" cy="206856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92d05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>
                  <a:lnSpc>
                    <a:spcPct val="100000"/>
                  </a:lnSpc>
                </a:pPr>
                <a:endParaRPr b="0" lang="ru-RU" sz="1800" strike="noStrike" u="none">
                  <a:solidFill>
                    <a:schemeClr val="lt1"/>
                  </a:solidFill>
                  <a:uFillTx/>
                  <a:latin typeface="Arial"/>
                </a:endParaRPr>
              </a:p>
            </p:txBody>
          </p:sp>
          <p:sp>
            <p:nvSpPr>
              <p:cNvPr id="316" name="Picture 6"/>
              <p:cNvSpPr/>
              <p:nvPr/>
            </p:nvSpPr>
            <p:spPr>
              <a:xfrm>
                <a:off x="4038840" y="2676960"/>
                <a:ext cx="1870560" cy="1845360"/>
              </a:xfrm>
              <a:prstGeom prst="ellipse">
                <a:avLst/>
              </a:prstGeom>
              <a:blipFill rotWithShape="0">
                <a:blip r:embed="rId3"/>
                <a:srcRect/>
                <a:stretch/>
              </a:blip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en-US" sz="18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</p:grpSp>
        <p:grpSp>
          <p:nvGrpSpPr>
            <p:cNvPr id="317" name="Группа 10"/>
            <p:cNvGrpSpPr/>
            <p:nvPr/>
          </p:nvGrpSpPr>
          <p:grpSpPr>
            <a:xfrm>
              <a:off x="6399720" y="2565360"/>
              <a:ext cx="2209320" cy="2068560"/>
              <a:chOff x="6399720" y="2565360"/>
              <a:chExt cx="2209320" cy="2068560"/>
            </a:xfrm>
          </p:grpSpPr>
          <p:sp>
            <p:nvSpPr>
              <p:cNvPr id="318" name="Овал 3"/>
              <p:cNvSpPr/>
              <p:nvPr/>
            </p:nvSpPr>
            <p:spPr>
              <a:xfrm>
                <a:off x="6399720" y="2565360"/>
                <a:ext cx="2209320" cy="206856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92d05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>
                  <a:lnSpc>
                    <a:spcPct val="100000"/>
                  </a:lnSpc>
                </a:pPr>
                <a:endParaRPr b="0" lang="ru-RU" sz="1800" strike="noStrike" u="none">
                  <a:solidFill>
                    <a:schemeClr val="lt1"/>
                  </a:solidFill>
                  <a:uFillTx/>
                  <a:latin typeface="Arial"/>
                </a:endParaRPr>
              </a:p>
            </p:txBody>
          </p:sp>
          <p:pic>
            <p:nvPicPr>
              <p:cNvPr id="319" name="Рисунок 9" descr=""/>
              <p:cNvPicPr/>
              <p:nvPr/>
            </p:nvPicPr>
            <p:blipFill>
              <a:blip r:embed="rId4"/>
              <a:stretch/>
            </p:blipFill>
            <p:spPr>
              <a:xfrm>
                <a:off x="7065360" y="2637720"/>
                <a:ext cx="1025280" cy="1996200"/>
              </a:xfrm>
              <a:prstGeom prst="rect">
                <a:avLst/>
              </a:prstGeom>
              <a:ln w="0">
                <a:noFill/>
              </a:ln>
            </p:spPr>
          </p:pic>
        </p:grpSp>
      </p:grpSp>
      <p:pic>
        <p:nvPicPr>
          <p:cNvPr id="320" name="" descr="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7520" y="188640"/>
            <a:ext cx="487080" cy="487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41" dur="indefinite" restart="never" nodeType="tmRoot">
          <p:childTnLst>
            <p:seq>
              <p:cTn id="442" dur="indefinite" nodeType="mainSeq">
                <p:childTnLst>
                  <p:par>
                    <p:cTn id="443" fill="hold">
                      <p:stCondLst>
                        <p:cond delay="0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6" dur="29622" fill="hold"/>
                                        <p:tgtEl>
                                          <p:spTgt spid="3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450" dur="175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750"/>
                            </p:stCondLst>
                            <p:childTnLst>
                              <p:par>
                                <p:cTn id="453" nodeType="afterEffect" fill="hold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 additive="repl">
                                        <p:cTn id="455" dur="2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TextBox 1"/>
          <p:cNvSpPr/>
          <p:nvPr/>
        </p:nvSpPr>
        <p:spPr>
          <a:xfrm>
            <a:off x="444600" y="476640"/>
            <a:ext cx="9648720" cy="365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6000" strike="noStrike" u="none">
                <a:solidFill>
                  <a:srgbClr val="00b050"/>
                </a:solidFill>
                <a:uFillTx/>
                <a:latin typeface="Comix Heavy Cyr"/>
              </a:rPr>
              <a:t>Молодец, ты нашел все спрятанные профессии и познакомился с ними!</a:t>
            </a:r>
            <a:endParaRPr b="0" lang="en-US" sz="6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5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22" name="Рисунок 3" descr="">
            <a:hlinkClick r:id="" action="ppaction://hlinkshowjump?jump=nextslide"/>
          </p:cNvPr>
          <p:cNvPicPr/>
          <p:nvPr/>
        </p:nvPicPr>
        <p:blipFill>
          <a:blip r:embed="rId1"/>
          <a:stretch/>
        </p:blipFill>
        <p:spPr>
          <a:xfrm>
            <a:off x="8328240" y="3789000"/>
            <a:ext cx="3530520" cy="3174120"/>
          </a:xfrm>
          <a:prstGeom prst="rect">
            <a:avLst/>
          </a:prstGeom>
          <a:ln w="0">
            <a:noFill/>
          </a:ln>
        </p:spPr>
      </p:pic>
      <p:pic>
        <p:nvPicPr>
          <p:cNvPr id="323" name="" descr="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880" y="33840"/>
            <a:ext cx="487080" cy="487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56" dur="indefinite" restart="never" nodeType="tmRoot">
          <p:childTnLst>
            <p:seq>
              <p:cTn id="457" dur="indefinite" nodeType="mainSeq"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1" dur="840" fill="hold"/>
                                        <p:tgtEl>
                                          <p:spTgt spid="3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10-конечная звезда 15"/>
          <p:cNvSpPr/>
          <p:nvPr/>
        </p:nvSpPr>
        <p:spPr>
          <a:xfrm>
            <a:off x="5591880" y="514440"/>
            <a:ext cx="5043240" cy="4968000"/>
          </a:xfrm>
          <a:prstGeom prst="star10">
            <a:avLst>
              <a:gd name="adj" fmla="val 42533"/>
              <a:gd name="hf" fmla="val 105146"/>
            </a:avLst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trike="noStrike" u="none">
              <a:solidFill>
                <a:schemeClr val="lt1"/>
              </a:solidFill>
              <a:uFillTx/>
              <a:latin typeface="Arial"/>
            </a:endParaRPr>
          </a:p>
        </p:txBody>
      </p:sp>
      <p:pic>
        <p:nvPicPr>
          <p:cNvPr id="82" name="Рисунок 1" descr=""/>
          <p:cNvPicPr/>
          <p:nvPr/>
        </p:nvPicPr>
        <p:blipFill>
          <a:blip r:embed="rId1"/>
          <a:stretch/>
        </p:blipFill>
        <p:spPr>
          <a:xfrm rot="7983000">
            <a:off x="3491280" y="3854520"/>
            <a:ext cx="1464120" cy="678960"/>
          </a:xfrm>
          <a:prstGeom prst="rect">
            <a:avLst/>
          </a:prstGeom>
          <a:ln w="0">
            <a:noFill/>
          </a:ln>
        </p:spPr>
      </p:pic>
      <p:pic>
        <p:nvPicPr>
          <p:cNvPr id="83" name="Рисунок 2" descr=""/>
          <p:cNvPicPr/>
          <p:nvPr/>
        </p:nvPicPr>
        <p:blipFill>
          <a:blip r:embed="rId2"/>
          <a:stretch/>
        </p:blipFill>
        <p:spPr>
          <a:xfrm rot="2536800">
            <a:off x="1874160" y="3197520"/>
            <a:ext cx="1461240" cy="678960"/>
          </a:xfrm>
          <a:prstGeom prst="rect">
            <a:avLst/>
          </a:prstGeom>
          <a:ln w="0">
            <a:noFill/>
          </a:ln>
        </p:spPr>
      </p:pic>
      <p:pic>
        <p:nvPicPr>
          <p:cNvPr id="84" name="Рисунок 5" descr=""/>
          <p:cNvPicPr/>
          <p:nvPr/>
        </p:nvPicPr>
        <p:blipFill>
          <a:blip r:embed="rId3"/>
          <a:stretch/>
        </p:blipFill>
        <p:spPr>
          <a:xfrm rot="19317600">
            <a:off x="3423960" y="2079360"/>
            <a:ext cx="1210680" cy="860400"/>
          </a:xfrm>
          <a:prstGeom prst="rect">
            <a:avLst/>
          </a:prstGeom>
          <a:ln w="0">
            <a:noFill/>
          </a:ln>
        </p:spPr>
      </p:pic>
      <p:grpSp>
        <p:nvGrpSpPr>
          <p:cNvPr id="85" name="Группа 10"/>
          <p:cNvGrpSpPr/>
          <p:nvPr/>
        </p:nvGrpSpPr>
        <p:grpSpPr>
          <a:xfrm>
            <a:off x="739080" y="4464000"/>
            <a:ext cx="3622680" cy="2042280"/>
            <a:chOff x="739080" y="4464000"/>
            <a:chExt cx="3622680" cy="2042280"/>
          </a:xfrm>
        </p:grpSpPr>
        <p:pic>
          <p:nvPicPr>
            <p:cNvPr id="86" name="Рисунок 3" descr=""/>
            <p:cNvPicPr/>
            <p:nvPr/>
          </p:nvPicPr>
          <p:blipFill>
            <a:blip r:embed="rId4"/>
            <a:stretch/>
          </p:blipFill>
          <p:spPr>
            <a:xfrm>
              <a:off x="739080" y="4464000"/>
              <a:ext cx="1213560" cy="6822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7" name="Рисунок 4" descr=""/>
            <p:cNvPicPr/>
            <p:nvPr/>
          </p:nvPicPr>
          <p:blipFill>
            <a:blip r:embed="rId5"/>
            <a:stretch/>
          </p:blipFill>
          <p:spPr>
            <a:xfrm>
              <a:off x="739080" y="4957200"/>
              <a:ext cx="1464120" cy="10504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8" name="Рисунок 6" descr=""/>
            <p:cNvPicPr/>
            <p:nvPr/>
          </p:nvPicPr>
          <p:blipFill>
            <a:blip r:embed="rId6"/>
            <a:stretch/>
          </p:blipFill>
          <p:spPr>
            <a:xfrm>
              <a:off x="2897640" y="4980240"/>
              <a:ext cx="1464120" cy="1047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9" name="Рисунок 7" descr=""/>
            <p:cNvPicPr/>
            <p:nvPr/>
          </p:nvPicPr>
          <p:blipFill>
            <a:blip r:embed="rId7"/>
            <a:stretch/>
          </p:blipFill>
          <p:spPr>
            <a:xfrm>
              <a:off x="3151080" y="5824080"/>
              <a:ext cx="1210680" cy="6822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90" name="Рисунок 8" descr=""/>
            <p:cNvPicPr/>
            <p:nvPr/>
          </p:nvPicPr>
          <p:blipFill>
            <a:blip r:embed="rId8"/>
            <a:stretch/>
          </p:blipFill>
          <p:spPr>
            <a:xfrm>
              <a:off x="1694520" y="5635440"/>
              <a:ext cx="1711800" cy="8694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91" name="Рисунок 9" descr=""/>
            <p:cNvPicPr/>
            <p:nvPr/>
          </p:nvPicPr>
          <p:blipFill>
            <a:blip r:embed="rId9"/>
            <a:stretch/>
          </p:blipFill>
          <p:spPr>
            <a:xfrm>
              <a:off x="739080" y="5823000"/>
              <a:ext cx="1213560" cy="68220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92" name="TextBox 11"/>
          <p:cNvSpPr/>
          <p:nvPr/>
        </p:nvSpPr>
        <p:spPr>
          <a:xfrm>
            <a:off x="5762880" y="1989000"/>
            <a:ext cx="4572000" cy="17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5400" strike="noStrike" u="none">
                <a:solidFill>
                  <a:srgbClr val="00b050"/>
                </a:solidFill>
                <a:uFillTx/>
                <a:latin typeface="Comix Heavy Cyr"/>
              </a:rPr>
              <a:t>Собери</a:t>
            </a:r>
            <a:endParaRPr b="0" lang="en-US" sz="5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5400" strike="noStrike" u="none">
                <a:solidFill>
                  <a:srgbClr val="92d050"/>
                </a:solidFill>
                <a:uFillTx/>
                <a:latin typeface="Comix Heavy Cyr"/>
              </a:rPr>
              <a:t> </a:t>
            </a:r>
            <a:r>
              <a:rPr b="0" lang="ru-RU" sz="5400" strike="noStrike" u="none">
                <a:solidFill>
                  <a:srgbClr val="92d050"/>
                </a:solidFill>
                <a:uFillTx/>
                <a:latin typeface="Comix Heavy Cyr"/>
              </a:rPr>
              <a:t>Пазлы </a:t>
            </a:r>
            <a:endParaRPr b="0" lang="en-US" sz="5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93" name="Рисунок 12" descr=""/>
          <p:cNvPicPr/>
          <p:nvPr/>
        </p:nvPicPr>
        <p:blipFill>
          <a:blip r:embed="rId10"/>
          <a:stretch/>
        </p:blipFill>
        <p:spPr>
          <a:xfrm flipH="1">
            <a:off x="1676880" y="4275000"/>
            <a:ext cx="1747800" cy="1683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Рисунок 10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</a:extLst>
          </a:blip>
          <a:stretch/>
        </p:blipFill>
        <p:spPr>
          <a:xfrm>
            <a:off x="2877840" y="2762280"/>
            <a:ext cx="6018840" cy="4088520"/>
          </a:xfrm>
          <a:prstGeom prst="rect">
            <a:avLst/>
          </a:prstGeom>
          <a:ln w="19050">
            <a:solidFill>
              <a:srgbClr val="000000"/>
            </a:solidFill>
            <a:round/>
          </a:ln>
        </p:spPr>
      </p:pic>
      <p:pic>
        <p:nvPicPr>
          <p:cNvPr id="95" name="Рисунок 11" descr=""/>
          <p:cNvPicPr/>
          <p:nvPr/>
        </p:nvPicPr>
        <p:blipFill>
          <a:blip r:embed="rId3"/>
          <a:stretch/>
        </p:blipFill>
        <p:spPr>
          <a:xfrm>
            <a:off x="211680" y="5425920"/>
            <a:ext cx="2430360" cy="1364760"/>
          </a:xfrm>
          <a:prstGeom prst="rect">
            <a:avLst/>
          </a:prstGeom>
          <a:ln w="0">
            <a:noFill/>
          </a:ln>
        </p:spPr>
      </p:pic>
      <p:pic>
        <p:nvPicPr>
          <p:cNvPr id="96" name="Рисунок 12" descr=""/>
          <p:cNvPicPr/>
          <p:nvPr/>
        </p:nvPicPr>
        <p:blipFill>
          <a:blip r:embed="rId4"/>
          <a:stretch/>
        </p:blipFill>
        <p:spPr>
          <a:xfrm>
            <a:off x="2279520" y="106560"/>
            <a:ext cx="2425320" cy="1364760"/>
          </a:xfrm>
          <a:prstGeom prst="rect">
            <a:avLst/>
          </a:prstGeom>
          <a:ln w="0">
            <a:noFill/>
          </a:ln>
        </p:spPr>
      </p:pic>
      <p:pic>
        <p:nvPicPr>
          <p:cNvPr id="97" name="Рисунок 13" descr=""/>
          <p:cNvPicPr/>
          <p:nvPr/>
        </p:nvPicPr>
        <p:blipFill>
          <a:blip r:embed="rId5"/>
          <a:stretch/>
        </p:blipFill>
        <p:spPr>
          <a:xfrm>
            <a:off x="201600" y="100800"/>
            <a:ext cx="2014560" cy="1370520"/>
          </a:xfrm>
          <a:prstGeom prst="rect">
            <a:avLst/>
          </a:prstGeom>
          <a:ln w="0">
            <a:noFill/>
          </a:ln>
        </p:spPr>
      </p:pic>
      <p:pic>
        <p:nvPicPr>
          <p:cNvPr id="98" name="Рисунок 14" descr=""/>
          <p:cNvPicPr/>
          <p:nvPr/>
        </p:nvPicPr>
        <p:blipFill>
          <a:blip r:embed="rId6"/>
          <a:stretch/>
        </p:blipFill>
        <p:spPr>
          <a:xfrm>
            <a:off x="263520" y="1821600"/>
            <a:ext cx="2430360" cy="2110680"/>
          </a:xfrm>
          <a:prstGeom prst="rect">
            <a:avLst/>
          </a:prstGeom>
          <a:ln w="0">
            <a:noFill/>
          </a:ln>
        </p:spPr>
      </p:pic>
      <p:pic>
        <p:nvPicPr>
          <p:cNvPr id="99" name="Рисунок 15" descr=""/>
          <p:cNvPicPr/>
          <p:nvPr/>
        </p:nvPicPr>
        <p:blipFill>
          <a:blip r:embed="rId7"/>
          <a:stretch/>
        </p:blipFill>
        <p:spPr>
          <a:xfrm>
            <a:off x="4943880" y="88200"/>
            <a:ext cx="2009520" cy="1728720"/>
          </a:xfrm>
          <a:prstGeom prst="rect">
            <a:avLst/>
          </a:prstGeom>
          <a:ln w="0">
            <a:noFill/>
          </a:ln>
        </p:spPr>
      </p:pic>
      <p:pic>
        <p:nvPicPr>
          <p:cNvPr id="100" name="Рисунок 16" descr=""/>
          <p:cNvPicPr/>
          <p:nvPr/>
        </p:nvPicPr>
        <p:blipFill>
          <a:blip r:embed="rId8"/>
          <a:stretch/>
        </p:blipFill>
        <p:spPr>
          <a:xfrm>
            <a:off x="9621720" y="188640"/>
            <a:ext cx="2430360" cy="2104560"/>
          </a:xfrm>
          <a:prstGeom prst="rect">
            <a:avLst/>
          </a:prstGeom>
          <a:ln w="0">
            <a:noFill/>
          </a:ln>
        </p:spPr>
      </p:pic>
      <p:pic>
        <p:nvPicPr>
          <p:cNvPr id="101" name="Рисунок 17" descr=""/>
          <p:cNvPicPr/>
          <p:nvPr/>
        </p:nvPicPr>
        <p:blipFill>
          <a:blip r:embed="rId9"/>
          <a:stretch/>
        </p:blipFill>
        <p:spPr>
          <a:xfrm>
            <a:off x="657720" y="3892680"/>
            <a:ext cx="2009520" cy="1370520"/>
          </a:xfrm>
          <a:prstGeom prst="rect">
            <a:avLst/>
          </a:prstGeom>
          <a:ln w="0">
            <a:noFill/>
          </a:ln>
        </p:spPr>
      </p:pic>
      <p:pic>
        <p:nvPicPr>
          <p:cNvPr id="102" name="Рисунок 18" descr=""/>
          <p:cNvPicPr/>
          <p:nvPr/>
        </p:nvPicPr>
        <p:blipFill>
          <a:blip r:embed="rId10"/>
          <a:stretch/>
        </p:blipFill>
        <p:spPr>
          <a:xfrm>
            <a:off x="9240840" y="4047840"/>
            <a:ext cx="2841480" cy="1746720"/>
          </a:xfrm>
          <a:prstGeom prst="rect">
            <a:avLst/>
          </a:prstGeom>
          <a:ln w="0">
            <a:noFill/>
          </a:ln>
        </p:spPr>
      </p:pic>
      <p:pic>
        <p:nvPicPr>
          <p:cNvPr id="103" name="Рисунок 19" descr=""/>
          <p:cNvPicPr/>
          <p:nvPr/>
        </p:nvPicPr>
        <p:blipFill>
          <a:blip r:embed="rId11"/>
          <a:stretch/>
        </p:blipFill>
        <p:spPr>
          <a:xfrm>
            <a:off x="7536240" y="277560"/>
            <a:ext cx="2014560" cy="1370520"/>
          </a:xfrm>
          <a:prstGeom prst="rect">
            <a:avLst/>
          </a:prstGeom>
          <a:ln w="0">
            <a:noFill/>
          </a:ln>
        </p:spPr>
      </p:pic>
      <p:pic>
        <p:nvPicPr>
          <p:cNvPr id="104" name="стрелка" descr="https://thypix.com/wp-content/uploads/blue-arrow-18-408x408.png">
            <a:hlinkClick r:id="" action="ppaction://hlinkshowjump?jump=nextslide"/>
          </p:cNvPr>
          <p:cNvPicPr/>
          <p:nvPr/>
        </p:nvPicPr>
        <p:blipFill>
          <a:blip r:embed="rId12"/>
          <a:stretch/>
        </p:blipFill>
        <p:spPr>
          <a:xfrm rot="16200000">
            <a:off x="11208600" y="6071040"/>
            <a:ext cx="719640" cy="71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2" descr="https://static.tildacdn.com/tild6334-6535-4230-b166-633564666662/Orange-Blob-Two.png"/>
          <p:cNvPicPr/>
          <p:nvPr/>
        </p:nvPicPr>
        <p:blipFill>
          <a:blip r:embed="rId1"/>
          <a:srcRect l="0" t="0" r="7581" b="6384"/>
          <a:stretch/>
        </p:blipFill>
        <p:spPr>
          <a:xfrm rot="10800000">
            <a:off x="360" y="360"/>
            <a:ext cx="4833360" cy="3515400"/>
          </a:xfrm>
          <a:prstGeom prst="rect">
            <a:avLst/>
          </a:prstGeom>
          <a:ln w="0">
            <a:noFill/>
          </a:ln>
        </p:spPr>
      </p:pic>
      <p:pic>
        <p:nvPicPr>
          <p:cNvPr id="106" name="Picture 4" descr="https://static.tildacdn.com/tild3864-3437-4266-a330-633738386530/2.png"/>
          <p:cNvPicPr/>
          <p:nvPr/>
        </p:nvPicPr>
        <p:blipFill>
          <a:blip r:embed="rId2"/>
          <a:stretch/>
        </p:blipFill>
        <p:spPr>
          <a:xfrm>
            <a:off x="8475120" y="4318560"/>
            <a:ext cx="3716280" cy="2539080"/>
          </a:xfrm>
          <a:prstGeom prst="rect">
            <a:avLst/>
          </a:prstGeom>
          <a:ln w="0">
            <a:noFill/>
          </a:ln>
        </p:spPr>
      </p:pic>
      <p:sp>
        <p:nvSpPr>
          <p:cNvPr id="107" name="TextBox 1"/>
          <p:cNvSpPr/>
          <p:nvPr/>
        </p:nvSpPr>
        <p:spPr>
          <a:xfrm>
            <a:off x="1886760" y="2853000"/>
            <a:ext cx="8424720" cy="155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9600" strike="noStrike" u="none">
                <a:solidFill>
                  <a:srgbClr val="00b050"/>
                </a:solidFill>
                <a:uFillTx/>
                <a:latin typeface="Comix Heavy Cyr"/>
              </a:rPr>
              <a:t>Молодец!</a:t>
            </a:r>
            <a:endParaRPr b="0" lang="en-US" sz="9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08" name="" descr="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3520" y="116640"/>
            <a:ext cx="487080" cy="487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40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10-конечная звезда 5"/>
          <p:cNvSpPr/>
          <p:nvPr/>
        </p:nvSpPr>
        <p:spPr>
          <a:xfrm>
            <a:off x="3547440" y="1100880"/>
            <a:ext cx="5043240" cy="4968000"/>
          </a:xfrm>
          <a:prstGeom prst="star10">
            <a:avLst>
              <a:gd name="adj" fmla="val 42533"/>
              <a:gd name="hf" fmla="val 105146"/>
            </a:avLst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trike="noStrike" u="none">
              <a:solidFill>
                <a:schemeClr val="lt1"/>
              </a:solidFill>
              <a:uFillTx/>
              <a:latin typeface="Arial"/>
            </a:endParaRPr>
          </a:p>
        </p:txBody>
      </p:sp>
      <p:pic>
        <p:nvPicPr>
          <p:cNvPr id="110" name="Picture 4" descr="https://static.tildacdn.com/tild3864-3437-4266-a330-633738386530/2.png"/>
          <p:cNvPicPr/>
          <p:nvPr/>
        </p:nvPicPr>
        <p:blipFill>
          <a:blip r:embed="rId1"/>
          <a:stretch/>
        </p:blipFill>
        <p:spPr>
          <a:xfrm>
            <a:off x="8475120" y="4318560"/>
            <a:ext cx="3716280" cy="2539080"/>
          </a:xfrm>
          <a:prstGeom prst="rect">
            <a:avLst/>
          </a:prstGeom>
          <a:ln w="0">
            <a:noFill/>
          </a:ln>
        </p:spPr>
      </p:pic>
      <p:pic>
        <p:nvPicPr>
          <p:cNvPr id="111" name="Picture 2" descr="https://static.tildacdn.com/tild6334-6535-4230-b166-633564666662/Orange-Blob-Two.png"/>
          <p:cNvPicPr/>
          <p:nvPr/>
        </p:nvPicPr>
        <p:blipFill>
          <a:blip r:embed="rId2"/>
          <a:srcRect l="0" t="0" r="7581" b="6384"/>
          <a:stretch/>
        </p:blipFill>
        <p:spPr>
          <a:xfrm rot="10800000">
            <a:off x="360" y="360"/>
            <a:ext cx="4833360" cy="3515400"/>
          </a:xfrm>
          <a:prstGeom prst="rect">
            <a:avLst/>
          </a:prstGeom>
          <a:ln w="0">
            <a:noFill/>
          </a:ln>
        </p:spPr>
      </p:pic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3291480" y="1368000"/>
            <a:ext cx="5721840" cy="427500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ru-RU" sz="4800" strike="noStrike" u="none">
                <a:solidFill>
                  <a:srgbClr val="00b050"/>
                </a:solidFill>
                <a:uFillTx/>
                <a:latin typeface="Comix Heavy Cyr"/>
              </a:rPr>
              <a:t>Кто? Что? </a:t>
            </a:r>
            <a:r>
              <a:rPr b="0" lang="ru-RU" sz="4800" strike="noStrike" u="none">
                <a:solidFill>
                  <a:srgbClr val="92d050"/>
                </a:solidFill>
                <a:uFillTx/>
                <a:latin typeface="Comix Heavy Cyr"/>
              </a:rPr>
              <a:t>потерял</a:t>
            </a:r>
            <a:r>
              <a:rPr b="0" lang="ru-RU" sz="4800" strike="noStrike" u="none">
                <a:solidFill>
                  <a:srgbClr val="a8117f"/>
                </a:solidFill>
                <a:uFillTx/>
                <a:latin typeface="Comix Heavy Cyr"/>
              </a:rPr>
              <a:t> </a:t>
            </a:r>
            <a:endParaRPr b="0" lang="ru-RU" sz="48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113" name="Рисунок 3" descr=""/>
          <p:cNvPicPr/>
          <p:nvPr/>
        </p:nvPicPr>
        <p:blipFill>
          <a:blip r:embed="rId3"/>
          <a:stretch/>
        </p:blipFill>
        <p:spPr>
          <a:xfrm rot="1096200">
            <a:off x="1869840" y="1246320"/>
            <a:ext cx="599760" cy="1009440"/>
          </a:xfrm>
          <a:prstGeom prst="rect">
            <a:avLst/>
          </a:prstGeom>
          <a:ln w="0">
            <a:noFill/>
          </a:ln>
        </p:spPr>
      </p:pic>
      <p:pic>
        <p:nvPicPr>
          <p:cNvPr id="114" name="Рисунок 4" descr=""/>
          <p:cNvPicPr/>
          <p:nvPr/>
        </p:nvPicPr>
        <p:blipFill>
          <a:blip r:embed="rId4"/>
          <a:stretch/>
        </p:blipFill>
        <p:spPr>
          <a:xfrm rot="2471400">
            <a:off x="2446560" y="1868400"/>
            <a:ext cx="507600" cy="854280"/>
          </a:xfrm>
          <a:prstGeom prst="rect">
            <a:avLst/>
          </a:prstGeom>
          <a:ln w="0">
            <a:noFill/>
          </a:ln>
        </p:spPr>
      </p:pic>
      <p:pic>
        <p:nvPicPr>
          <p:cNvPr id="115" name="Рисунок 7" descr=""/>
          <p:cNvPicPr/>
          <p:nvPr/>
        </p:nvPicPr>
        <p:blipFill>
          <a:blip r:embed="rId5"/>
          <a:stretch/>
        </p:blipFill>
        <p:spPr>
          <a:xfrm flipH="1" rot="20703000">
            <a:off x="9910800" y="1428120"/>
            <a:ext cx="599760" cy="1009440"/>
          </a:xfrm>
          <a:prstGeom prst="rect">
            <a:avLst/>
          </a:prstGeom>
          <a:ln w="0">
            <a:noFill/>
          </a:ln>
        </p:spPr>
      </p:pic>
      <p:pic>
        <p:nvPicPr>
          <p:cNvPr id="116" name="Рисунок 8" descr=""/>
          <p:cNvPicPr/>
          <p:nvPr/>
        </p:nvPicPr>
        <p:blipFill>
          <a:blip r:embed="rId6"/>
          <a:stretch/>
        </p:blipFill>
        <p:spPr>
          <a:xfrm flipH="1" rot="19128600">
            <a:off x="9426600" y="1983240"/>
            <a:ext cx="507600" cy="854280"/>
          </a:xfrm>
          <a:prstGeom prst="rect">
            <a:avLst/>
          </a:prstGeom>
          <a:ln w="0">
            <a:noFill/>
          </a:ln>
        </p:spPr>
      </p:pic>
      <p:pic>
        <p:nvPicPr>
          <p:cNvPr id="117" name="Рисунок 2" descr=""/>
          <p:cNvPicPr/>
          <p:nvPr/>
        </p:nvPicPr>
        <p:blipFill>
          <a:blip r:embed="rId7"/>
          <a:stretch/>
        </p:blipFill>
        <p:spPr>
          <a:xfrm flipH="1">
            <a:off x="694080" y="2140560"/>
            <a:ext cx="2421000" cy="4566240"/>
          </a:xfrm>
          <a:prstGeom prst="rect">
            <a:avLst/>
          </a:prstGeom>
          <a:ln w="0">
            <a:noFill/>
          </a:ln>
        </p:spPr>
      </p:pic>
      <p:pic>
        <p:nvPicPr>
          <p:cNvPr id="118" name="Рисунок 9" descr=""/>
          <p:cNvPicPr/>
          <p:nvPr/>
        </p:nvPicPr>
        <p:blipFill>
          <a:blip r:embed="rId8"/>
          <a:stretch/>
        </p:blipFill>
        <p:spPr>
          <a:xfrm>
            <a:off x="9552240" y="2324880"/>
            <a:ext cx="2486160" cy="4343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?" descr=""/>
          <p:cNvPicPr/>
          <p:nvPr/>
        </p:nvPicPr>
        <p:blipFill>
          <a:blip r:embed="rId1"/>
          <a:stretch/>
        </p:blipFill>
        <p:spPr>
          <a:xfrm rot="1745400">
            <a:off x="2700000" y="1543680"/>
            <a:ext cx="599760" cy="1009440"/>
          </a:xfrm>
          <a:prstGeom prst="rect">
            <a:avLst/>
          </a:prstGeom>
          <a:ln w="0">
            <a:noFill/>
          </a:ln>
        </p:spPr>
      </p:pic>
      <p:pic>
        <p:nvPicPr>
          <p:cNvPr id="120" name="?" descr=""/>
          <p:cNvPicPr/>
          <p:nvPr/>
        </p:nvPicPr>
        <p:blipFill>
          <a:blip r:embed="rId2"/>
          <a:stretch/>
        </p:blipFill>
        <p:spPr>
          <a:xfrm rot="3349800">
            <a:off x="3154320" y="2410560"/>
            <a:ext cx="363600" cy="612360"/>
          </a:xfrm>
          <a:prstGeom prst="rect">
            <a:avLst/>
          </a:prstGeom>
          <a:ln w="0">
            <a:noFill/>
          </a:ln>
        </p:spPr>
      </p:pic>
      <p:sp>
        <p:nvSpPr>
          <p:cNvPr id="121" name="Заголовок 1"/>
          <p:cNvSpPr/>
          <p:nvPr/>
        </p:nvSpPr>
        <p:spPr>
          <a:xfrm>
            <a:off x="4897800" y="829800"/>
            <a:ext cx="6553080" cy="510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92500" lnSpcReduction="19999"/>
          </a:bodyPr>
          <a:p>
            <a:pPr algn="ctr" defTabSz="914400">
              <a:lnSpc>
                <a:spcPct val="90000"/>
              </a:lnSpc>
            </a:pPr>
            <a:r>
              <a:rPr b="0" lang="ru-RU" sz="5100" spc="201" strike="noStrike" u="none" cap="all">
                <a:solidFill>
                  <a:schemeClr val="dk2"/>
                </a:solidFill>
                <a:uFillTx/>
                <a:latin typeface="Comix Heavy Cyr"/>
              </a:rPr>
              <a:t>   </a:t>
            </a:r>
            <a:r>
              <a:rPr b="0" lang="ru-RU" sz="11800" spc="201" strike="noStrike" u="none" cap="all">
                <a:solidFill>
                  <a:srgbClr val="00b050"/>
                </a:solidFill>
                <a:uFillTx/>
                <a:latin typeface="Comix Heavy Cyr"/>
              </a:rPr>
              <a:t>летчик потерял </a:t>
            </a:r>
            <a:endParaRPr b="0" lang="en-US" sz="1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90000"/>
              </a:lnSpc>
            </a:pPr>
            <a:r>
              <a:rPr b="0" lang="ru-RU" sz="9600" spc="201" strike="noStrike" u="none" cap="all">
                <a:solidFill>
                  <a:srgbClr val="92d050"/>
                </a:solidFill>
                <a:uFillTx/>
                <a:latin typeface="Comix Heavy Cyr"/>
              </a:rPr>
              <a:t>Пилотку </a:t>
            </a:r>
            <a:endParaRPr b="0" lang="en-US" sz="9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22" name="Группа 28"/>
          <p:cNvGrpSpPr/>
          <p:nvPr/>
        </p:nvGrpSpPr>
        <p:grpSpPr>
          <a:xfrm>
            <a:off x="11351880" y="6092280"/>
            <a:ext cx="839520" cy="765360"/>
            <a:chOff x="11351880" y="6092280"/>
            <a:chExt cx="839520" cy="765360"/>
          </a:xfrm>
        </p:grpSpPr>
        <p:sp>
          <p:nvSpPr>
            <p:cNvPr id="123" name="Овал 26"/>
            <p:cNvSpPr/>
            <p:nvPr/>
          </p:nvSpPr>
          <p:spPr>
            <a:xfrm>
              <a:off x="11351880" y="6092280"/>
              <a:ext cx="839520" cy="765360"/>
            </a:xfrm>
            <a:prstGeom prst="ellipse">
              <a:avLst/>
            </a:prstGeom>
            <a:solidFill>
              <a:srgbClr val="a8117f"/>
            </a:solidFill>
            <a:ln>
              <a:solidFill>
                <a:srgbClr val="a8117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ru-RU" sz="1800" strike="noStrike" u="none">
                <a:solidFill>
                  <a:schemeClr val="lt1"/>
                </a:solidFill>
                <a:uFillTx/>
                <a:latin typeface="Arial"/>
              </a:endParaRPr>
            </a:p>
          </p:txBody>
        </p:sp>
        <p:sp>
          <p:nvSpPr>
            <p:cNvPr id="124" name="TextBox 27"/>
            <p:cNvSpPr/>
            <p:nvPr/>
          </p:nvSpPr>
          <p:spPr>
            <a:xfrm>
              <a:off x="11619720" y="6169680"/>
              <a:ext cx="552600" cy="577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3200" strike="noStrike" u="none">
                  <a:solidFill>
                    <a:schemeClr val="lt1"/>
                  </a:solidFill>
                  <a:uFillTx/>
                  <a:latin typeface="Comix Heavy Cyr"/>
                </a:rPr>
                <a:t>1</a:t>
              </a:r>
              <a:endParaRPr b="0" lang="en-US" sz="32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pic>
        <p:nvPicPr>
          <p:cNvPr id="125" name="Рисунок 1" descr=""/>
          <p:cNvPicPr/>
          <p:nvPr/>
        </p:nvPicPr>
        <p:blipFill>
          <a:blip r:embed="rId3"/>
          <a:stretch/>
        </p:blipFill>
        <p:spPr>
          <a:xfrm>
            <a:off x="437400" y="2092320"/>
            <a:ext cx="2722680" cy="4757400"/>
          </a:xfrm>
          <a:prstGeom prst="rect">
            <a:avLst/>
          </a:prstGeom>
          <a:ln w="0">
            <a:noFill/>
          </a:ln>
        </p:spPr>
      </p:pic>
      <p:grpSp>
        <p:nvGrpSpPr>
          <p:cNvPr id="126" name="пилотка"/>
          <p:cNvGrpSpPr/>
          <p:nvPr/>
        </p:nvGrpSpPr>
        <p:grpSpPr>
          <a:xfrm>
            <a:off x="8133120" y="4104360"/>
            <a:ext cx="1597320" cy="1534320"/>
            <a:chOff x="8133120" y="4104360"/>
            <a:chExt cx="1597320" cy="1534320"/>
          </a:xfrm>
        </p:grpSpPr>
        <p:sp>
          <p:nvSpPr>
            <p:cNvPr id="127" name="Овал 15"/>
            <p:cNvSpPr/>
            <p:nvPr/>
          </p:nvSpPr>
          <p:spPr>
            <a:xfrm>
              <a:off x="8133120" y="4104360"/>
              <a:ext cx="1597320" cy="153432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5b9bd5">
                  <a:lumMod val="60000"/>
                  <a:lumOff val="40000"/>
                </a:srgb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ru-RU" sz="1800" strike="noStrike" u="none">
                <a:solidFill>
                  <a:schemeClr val="lt1"/>
                </a:solidFill>
                <a:uFillTx/>
                <a:latin typeface="Arial"/>
              </a:endParaRPr>
            </a:p>
          </p:txBody>
        </p:sp>
        <p:pic>
          <p:nvPicPr>
            <p:cNvPr id="128" name="Рисунок 7" descr=""/>
            <p:cNvPicPr/>
            <p:nvPr/>
          </p:nvPicPr>
          <p:blipFill>
            <a:blip r:embed="rId4"/>
            <a:stretch/>
          </p:blipFill>
          <p:spPr>
            <a:xfrm>
              <a:off x="8361360" y="4228560"/>
              <a:ext cx="1140840" cy="135972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29" name="калькултор"/>
          <p:cNvGrpSpPr/>
          <p:nvPr/>
        </p:nvGrpSpPr>
        <p:grpSpPr>
          <a:xfrm>
            <a:off x="6081840" y="2132640"/>
            <a:ext cx="1597320" cy="1534320"/>
            <a:chOff x="6081840" y="2132640"/>
            <a:chExt cx="1597320" cy="1534320"/>
          </a:xfrm>
        </p:grpSpPr>
        <p:sp>
          <p:nvSpPr>
            <p:cNvPr id="130" name="Овал 13"/>
            <p:cNvSpPr/>
            <p:nvPr/>
          </p:nvSpPr>
          <p:spPr>
            <a:xfrm>
              <a:off x="6081840" y="2132640"/>
              <a:ext cx="1597320" cy="153432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5b9bd5">
                  <a:lumMod val="60000"/>
                  <a:lumOff val="40000"/>
                </a:srgb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ru-RU" sz="1800" strike="noStrike" u="none">
                <a:solidFill>
                  <a:schemeClr val="lt1"/>
                </a:solidFill>
                <a:uFillTx/>
                <a:latin typeface="Arial"/>
              </a:endParaRPr>
            </a:p>
          </p:txBody>
        </p:sp>
        <p:pic>
          <p:nvPicPr>
            <p:cNvPr id="131" name="Рисунок 23" descr=""/>
            <p:cNvPicPr/>
            <p:nvPr/>
          </p:nvPicPr>
          <p:blipFill>
            <a:blip r:embed="rId5"/>
            <a:stretch/>
          </p:blipFill>
          <p:spPr>
            <a:xfrm>
              <a:off x="6235200" y="2243880"/>
              <a:ext cx="1360440" cy="133884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32" name="письмо"/>
          <p:cNvGrpSpPr/>
          <p:nvPr/>
        </p:nvGrpSpPr>
        <p:grpSpPr>
          <a:xfrm>
            <a:off x="8105040" y="2048400"/>
            <a:ext cx="1597320" cy="1534320"/>
            <a:chOff x="8105040" y="2048400"/>
            <a:chExt cx="1597320" cy="1534320"/>
          </a:xfrm>
        </p:grpSpPr>
        <p:sp>
          <p:nvSpPr>
            <p:cNvPr id="133" name="Овал 17"/>
            <p:cNvSpPr/>
            <p:nvPr/>
          </p:nvSpPr>
          <p:spPr>
            <a:xfrm>
              <a:off x="8105040" y="2048400"/>
              <a:ext cx="1597320" cy="153432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5b9bd5">
                  <a:lumMod val="60000"/>
                  <a:lumOff val="40000"/>
                </a:srgb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ru-RU" sz="1800" strike="noStrike" u="none">
                <a:solidFill>
                  <a:schemeClr val="lt1"/>
                </a:solidFill>
                <a:uFillTx/>
                <a:latin typeface="Arial"/>
              </a:endParaRPr>
            </a:p>
          </p:txBody>
        </p:sp>
        <p:pic>
          <p:nvPicPr>
            <p:cNvPr id="134" name="Рисунок 30" descr=""/>
            <p:cNvPicPr/>
            <p:nvPr/>
          </p:nvPicPr>
          <p:blipFill>
            <a:blip r:embed="rId6"/>
            <a:stretch/>
          </p:blipFill>
          <p:spPr>
            <a:xfrm>
              <a:off x="8224920" y="2434320"/>
              <a:ext cx="1357200" cy="84708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35" name="шлем"/>
          <p:cNvGrpSpPr/>
          <p:nvPr/>
        </p:nvGrpSpPr>
        <p:grpSpPr>
          <a:xfrm>
            <a:off x="5908680" y="3949200"/>
            <a:ext cx="1943640" cy="1843920"/>
            <a:chOff x="5908680" y="3949200"/>
            <a:chExt cx="1943640" cy="1843920"/>
          </a:xfrm>
        </p:grpSpPr>
        <p:sp>
          <p:nvSpPr>
            <p:cNvPr id="136" name="Овал 16"/>
            <p:cNvSpPr/>
            <p:nvPr/>
          </p:nvSpPr>
          <p:spPr>
            <a:xfrm>
              <a:off x="6081840" y="4069800"/>
              <a:ext cx="1597320" cy="153432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5b9bd5">
                  <a:lumMod val="60000"/>
                  <a:lumOff val="40000"/>
                </a:srgb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ru-RU" sz="1800" strike="noStrike" u="none">
                <a:solidFill>
                  <a:schemeClr val="lt1"/>
                </a:solidFill>
                <a:uFillTx/>
                <a:latin typeface="Arial"/>
              </a:endParaRPr>
            </a:p>
          </p:txBody>
        </p:sp>
        <p:pic>
          <p:nvPicPr>
            <p:cNvPr id="137" name="Рисунок 32" descr=""/>
            <p:cNvPicPr/>
            <p:nvPr/>
          </p:nvPicPr>
          <p:blipFill>
            <a:blip r:embed="rId7"/>
            <a:stretch/>
          </p:blipFill>
          <p:spPr>
            <a:xfrm rot="1679400">
              <a:off x="6120000" y="4231080"/>
              <a:ext cx="1520640" cy="128016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38" name="знак нет" descr=""/>
          <p:cNvPicPr/>
          <p:nvPr/>
        </p:nvPicPr>
        <p:blipFill>
          <a:blip r:embed="rId8"/>
          <a:stretch/>
        </p:blipFill>
        <p:spPr>
          <a:xfrm>
            <a:off x="6266160" y="2026080"/>
            <a:ext cx="1346040" cy="1682640"/>
          </a:xfrm>
          <a:prstGeom prst="rect">
            <a:avLst/>
          </a:prstGeom>
          <a:ln w="0">
            <a:noFill/>
          </a:ln>
        </p:spPr>
      </p:pic>
      <p:pic>
        <p:nvPicPr>
          <p:cNvPr id="139" name="знак нет" descr=""/>
          <p:cNvPicPr/>
          <p:nvPr/>
        </p:nvPicPr>
        <p:blipFill>
          <a:blip r:embed="rId9"/>
          <a:stretch/>
        </p:blipFill>
        <p:spPr>
          <a:xfrm>
            <a:off x="8258760" y="2016720"/>
            <a:ext cx="1346040" cy="1682640"/>
          </a:xfrm>
          <a:prstGeom prst="rect">
            <a:avLst/>
          </a:prstGeom>
          <a:ln w="0">
            <a:noFill/>
          </a:ln>
        </p:spPr>
      </p:pic>
      <p:pic>
        <p:nvPicPr>
          <p:cNvPr id="140" name="знак нет" descr=""/>
          <p:cNvPicPr/>
          <p:nvPr/>
        </p:nvPicPr>
        <p:blipFill>
          <a:blip r:embed="rId10"/>
          <a:stretch/>
        </p:blipFill>
        <p:spPr>
          <a:xfrm>
            <a:off x="6266160" y="3952800"/>
            <a:ext cx="1346040" cy="1682640"/>
          </a:xfrm>
          <a:prstGeom prst="rect">
            <a:avLst/>
          </a:prstGeom>
          <a:ln w="0">
            <a:noFill/>
          </a:ln>
        </p:spPr>
      </p:pic>
      <p:pic>
        <p:nvPicPr>
          <p:cNvPr id="141" name="Рисунок 36" descr=""/>
          <p:cNvPicPr/>
          <p:nvPr/>
        </p:nvPicPr>
        <p:blipFill>
          <a:blip r:embed="rId11"/>
          <a:stretch/>
        </p:blipFill>
        <p:spPr>
          <a:xfrm>
            <a:off x="3034440" y="4228560"/>
            <a:ext cx="1863000" cy="2219760"/>
          </a:xfrm>
          <a:prstGeom prst="rect">
            <a:avLst/>
          </a:prstGeom>
          <a:ln w="0">
            <a:noFill/>
          </a:ln>
        </p:spPr>
      </p:pic>
      <p:pic>
        <p:nvPicPr>
          <p:cNvPr id="142" name="" descr="">
            <a:hlinkClick r:id="" action="ppaction://media"/>
          </p:cNvPr>
          <p:cNvPicPr/>
          <p:nvPr>
            <a:audioFile r:link="rId12"/>
            <p:extLst>
              <p:ext uri="{DAA4B4D4-6D71-4841-9C94-3DE7FCFB9230}">
                <p14:media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62840" y="111600"/>
            <a:ext cx="487080" cy="487080"/>
          </a:xfrm>
          <a:prstGeom prst="rect">
            <a:avLst/>
          </a:prstGeom>
          <a:ln w="0">
            <a:noFill/>
          </a:ln>
        </p:spPr>
      </p:pic>
      <p:pic>
        <p:nvPicPr>
          <p:cNvPr id="143" name="" descr="">
            <a:hlinkClick r:id="" action="ppaction://media"/>
          </p:cNvPr>
          <p:cNvPicPr/>
          <p:nvPr>
            <a:audioFile r:link="rId15"/>
            <p:extLst>
              <p:ext uri="{DAA4B4D4-6D71-4841-9C94-3DE7FCFB9230}">
                <p14:media r:embed="rId1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917080" y="111600"/>
            <a:ext cx="487080" cy="487080"/>
          </a:xfrm>
          <a:prstGeom prst="rect">
            <a:avLst/>
          </a:prstGeom>
          <a:ln w="0">
            <a:noFill/>
          </a:ln>
        </p:spPr>
      </p:pic>
      <p:pic>
        <p:nvPicPr>
          <p:cNvPr id="144" name="" descr="">
            <a:hlinkClick r:id="" action="ppaction://media"/>
          </p:cNvPr>
          <p:cNvPicPr/>
          <p:nvPr>
            <a:audioFile r:link="rId18"/>
            <p:extLst>
              <p:ext uri="{DAA4B4D4-6D71-4841-9C94-3DE7FCFB9230}">
                <p14:media r:embed="rId1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248920" y="111600"/>
            <a:ext cx="487080" cy="487080"/>
          </a:xfrm>
          <a:prstGeom prst="rect">
            <a:avLst/>
          </a:prstGeom>
          <a:ln w="0">
            <a:noFill/>
          </a:ln>
        </p:spPr>
      </p:pic>
      <p:pic>
        <p:nvPicPr>
          <p:cNvPr id="145" name="" descr="">
            <a:hlinkClick r:id="" action="ppaction://media"/>
          </p:cNvPr>
          <p:cNvPicPr/>
          <p:nvPr>
            <a:audioFile r:link="rId21"/>
            <p:extLst>
              <p:ext uri="{DAA4B4D4-6D71-4841-9C94-3DE7FCFB9230}">
                <p14:media r:embed="rId2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82440" y="137160"/>
            <a:ext cx="487080" cy="487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" dur="indefinite" restart="never" nodeType="tmRoot">
          <p:childTnLst>
            <p:seq>
              <p:cTn id="11" restart="whenNotActive" nodeType="interactiveSeq" fill="hold">
                <p:stCondLst>
                  <p:cond delay="0" evt="onClick">
                    <p:tgtEl>
                      <p:spTgt spid="129"/>
                    </p:tgtEl>
                  </p:cond>
                </p:stCondLst>
                <p:childTnLst>
                  <p:par>
                    <p:cTn id="12" fill="hold">
                      <p:stCondLst>
                        <p:cond delay="0" evt="onClick">
                          <p:tgtEl>
                            <p:spTgt spid="129"/>
                          </p:tgtEl>
                        </p:cond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8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nodeType="withEffect" fill="hold" presetClass="emph" presetID="35" repeatCount="3000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2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12" fill="hold"/>
                                        <p:tgtEl>
                                          <p:spTgt spid="1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nodeType="after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26" restart="whenNotActive" nodeType="interactiveSeq" fill="hold">
                <p:stCondLst>
                  <p:cond delay="0" evt="onClick">
                    <p:tgtEl>
                      <p:spTgt spid="132"/>
                    </p:tgtEl>
                  </p:cond>
                </p:stCondLst>
                <p:childTnLst>
                  <p:par>
                    <p:cTn id="27" fill="hold">
                      <p:stCondLst>
                        <p:cond delay="0" evt="onClick">
                          <p:tgtEl>
                            <p:spTgt spid="132"/>
                          </p:tgtEl>
                        </p:cond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3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nodeType="withEffect" fill="hold" presetClass="emph" presetID="35" repeatCount="3000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35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12" fill="hold"/>
                                        <p:tgtEl>
                                          <p:spTgt spid="1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nodeType="after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41" restart="whenNotActive" nodeType="interactiveSeq" fill="hold">
                <p:stCondLst>
                  <p:cond delay="0" evt="onClick">
                    <p:tgtEl>
                      <p:spTgt spid="135"/>
                    </p:tgtEl>
                  </p:cond>
                </p:stCondLst>
                <p:childTnLst>
                  <p:par>
                    <p:cTn id="42" fill="hold">
                      <p:stCondLst>
                        <p:cond delay="0" evt="onClick">
                          <p:tgtEl>
                            <p:spTgt spid="135"/>
                          </p:tgtEl>
                        </p:cond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6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7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8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nodeType="withEffect" fill="hold" presetClass="emph" presetID="35" repeatCount="3000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50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612" fill="hold"/>
                                        <p:tgtEl>
                                          <p:spTgt spid="1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nodeType="after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56" restart="whenNotActive" nodeType="interactiveSeq" fill="hold">
                <p:stCondLst>
                  <p:cond delay="0" evt="onClick">
                    <p:tgtEl>
                      <p:spTgt spid="126"/>
                    </p:tgtEl>
                  </p:cond>
                </p:stCondLst>
                <p:childTnLst>
                  <p:par>
                    <p:cTn id="57" fill="hold">
                      <p:stCondLst>
                        <p:cond delay="0" evt="onClick">
                          <p:tgtEl>
                            <p:spTgt spid="126"/>
                          </p:tgtEl>
                        </p:cond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6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6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6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6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7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7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40" fill="hold"/>
                                        <p:tgtEl>
                                          <p:spTgt spid="1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40"/>
                            </p:stCondLst>
                            <p:childTnLst>
                              <p:par>
                                <p:cTn id="83" nodeType="afterEffect" fill="hold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 additive="repl">
                                        <p:cTn id="8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?" descr=""/>
          <p:cNvPicPr/>
          <p:nvPr/>
        </p:nvPicPr>
        <p:blipFill>
          <a:blip r:embed="rId1"/>
          <a:stretch/>
        </p:blipFill>
        <p:spPr>
          <a:xfrm rot="1745400">
            <a:off x="2328840" y="1468800"/>
            <a:ext cx="599760" cy="1009440"/>
          </a:xfrm>
          <a:prstGeom prst="rect">
            <a:avLst/>
          </a:prstGeom>
          <a:ln w="0">
            <a:noFill/>
          </a:ln>
        </p:spPr>
      </p:pic>
      <p:pic>
        <p:nvPicPr>
          <p:cNvPr id="147" name="?" descr=""/>
          <p:cNvPicPr/>
          <p:nvPr/>
        </p:nvPicPr>
        <p:blipFill>
          <a:blip r:embed="rId2"/>
          <a:stretch/>
        </p:blipFill>
        <p:spPr>
          <a:xfrm rot="3349800">
            <a:off x="2634480" y="2252520"/>
            <a:ext cx="363600" cy="612360"/>
          </a:xfrm>
          <a:prstGeom prst="rect">
            <a:avLst/>
          </a:prstGeom>
          <a:ln w="0">
            <a:noFill/>
          </a:ln>
        </p:spPr>
      </p:pic>
      <p:sp>
        <p:nvSpPr>
          <p:cNvPr id="148" name="Заголовок 1"/>
          <p:cNvSpPr/>
          <p:nvPr/>
        </p:nvSpPr>
        <p:spPr>
          <a:xfrm>
            <a:off x="2642040" y="679320"/>
            <a:ext cx="9455400" cy="700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 defTabSz="914400">
              <a:lnSpc>
                <a:spcPct val="90000"/>
              </a:lnSpc>
            </a:pPr>
            <a:r>
              <a:rPr b="0" lang="ru-RU" sz="8800" spc="201" strike="noStrike" u="none" cap="all">
                <a:solidFill>
                  <a:srgbClr val="00b050"/>
                </a:solidFill>
                <a:uFillTx/>
                <a:latin typeface="Comix Heavy Cyr"/>
              </a:rPr>
              <a:t>Пожарный </a:t>
            </a:r>
            <a:r>
              <a:rPr b="0" lang="ru-RU" sz="8800" spc="201" strike="noStrike" u="none" cap="all">
                <a:solidFill>
                  <a:srgbClr val="92d050"/>
                </a:solidFill>
                <a:uFillTx/>
                <a:latin typeface="Comix Heavy Cyr"/>
              </a:rPr>
              <a:t>потерял огнетушитель  </a:t>
            </a:r>
            <a:endParaRPr b="0" lang="en-US" sz="8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49" name="Группа 14"/>
          <p:cNvGrpSpPr/>
          <p:nvPr/>
        </p:nvGrpSpPr>
        <p:grpSpPr>
          <a:xfrm>
            <a:off x="11351880" y="6092280"/>
            <a:ext cx="839520" cy="765360"/>
            <a:chOff x="11351880" y="6092280"/>
            <a:chExt cx="839520" cy="765360"/>
          </a:xfrm>
        </p:grpSpPr>
        <p:sp>
          <p:nvSpPr>
            <p:cNvPr id="150" name="Овал 30"/>
            <p:cNvSpPr/>
            <p:nvPr/>
          </p:nvSpPr>
          <p:spPr>
            <a:xfrm>
              <a:off x="11351880" y="6092280"/>
              <a:ext cx="839520" cy="765360"/>
            </a:xfrm>
            <a:prstGeom prst="ellipse">
              <a:avLst/>
            </a:prstGeom>
            <a:solidFill>
              <a:srgbClr val="a8117f"/>
            </a:solidFill>
            <a:ln>
              <a:solidFill>
                <a:srgbClr val="a8117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ru-RU" sz="1800" strike="noStrike" u="none">
                <a:solidFill>
                  <a:schemeClr val="lt1"/>
                </a:solidFill>
                <a:uFillTx/>
                <a:latin typeface="Arial"/>
              </a:endParaRPr>
            </a:p>
          </p:txBody>
        </p:sp>
        <p:sp>
          <p:nvSpPr>
            <p:cNvPr id="151" name="TextBox 7"/>
            <p:cNvSpPr/>
            <p:nvPr/>
          </p:nvSpPr>
          <p:spPr>
            <a:xfrm>
              <a:off x="11595240" y="6183000"/>
              <a:ext cx="502560" cy="577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3200" strike="noStrike" u="none">
                  <a:solidFill>
                    <a:schemeClr val="lt1"/>
                  </a:solidFill>
                  <a:uFillTx/>
                  <a:latin typeface="Comix Heavy Cyr"/>
                </a:rPr>
                <a:t>2</a:t>
              </a:r>
              <a:endParaRPr b="0" lang="en-US" sz="32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pic>
        <p:nvPicPr>
          <p:cNvPr id="152" name="Рисунок 24" descr=""/>
          <p:cNvPicPr/>
          <p:nvPr/>
        </p:nvPicPr>
        <p:blipFill>
          <a:blip r:embed="rId3"/>
          <a:stretch/>
        </p:blipFill>
        <p:spPr>
          <a:xfrm flipH="1">
            <a:off x="233640" y="2054160"/>
            <a:ext cx="2421000" cy="4566240"/>
          </a:xfrm>
          <a:prstGeom prst="rect">
            <a:avLst/>
          </a:prstGeom>
          <a:ln w="0">
            <a:noFill/>
          </a:ln>
        </p:spPr>
      </p:pic>
      <p:grpSp>
        <p:nvGrpSpPr>
          <p:cNvPr id="153" name="калькултор"/>
          <p:cNvGrpSpPr/>
          <p:nvPr/>
        </p:nvGrpSpPr>
        <p:grpSpPr>
          <a:xfrm>
            <a:off x="6081840" y="2132640"/>
            <a:ext cx="1597320" cy="1534320"/>
            <a:chOff x="6081840" y="2132640"/>
            <a:chExt cx="1597320" cy="1534320"/>
          </a:xfrm>
        </p:grpSpPr>
        <p:sp>
          <p:nvSpPr>
            <p:cNvPr id="154" name="Овал 32"/>
            <p:cNvSpPr/>
            <p:nvPr/>
          </p:nvSpPr>
          <p:spPr>
            <a:xfrm>
              <a:off x="6081840" y="2132640"/>
              <a:ext cx="1597320" cy="153432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5b9bd5">
                  <a:lumMod val="60000"/>
                  <a:lumOff val="40000"/>
                </a:srgb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ru-RU" sz="1800" strike="noStrike" u="none">
                <a:solidFill>
                  <a:schemeClr val="lt1"/>
                </a:solidFill>
                <a:uFillTx/>
                <a:latin typeface="Arial"/>
              </a:endParaRPr>
            </a:p>
          </p:txBody>
        </p:sp>
        <p:pic>
          <p:nvPicPr>
            <p:cNvPr id="155" name="Рисунок 33" descr=""/>
            <p:cNvPicPr/>
            <p:nvPr/>
          </p:nvPicPr>
          <p:blipFill>
            <a:blip r:embed="rId4"/>
            <a:stretch/>
          </p:blipFill>
          <p:spPr>
            <a:xfrm>
              <a:off x="6235200" y="2243880"/>
              <a:ext cx="1360440" cy="133884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56" name="письмо"/>
          <p:cNvGrpSpPr/>
          <p:nvPr/>
        </p:nvGrpSpPr>
        <p:grpSpPr>
          <a:xfrm>
            <a:off x="8206920" y="3984480"/>
            <a:ext cx="1597320" cy="1534320"/>
            <a:chOff x="8206920" y="3984480"/>
            <a:chExt cx="1597320" cy="1534320"/>
          </a:xfrm>
        </p:grpSpPr>
        <p:sp>
          <p:nvSpPr>
            <p:cNvPr id="157" name="Овал 35"/>
            <p:cNvSpPr/>
            <p:nvPr/>
          </p:nvSpPr>
          <p:spPr>
            <a:xfrm>
              <a:off x="8206920" y="3984480"/>
              <a:ext cx="1597320" cy="153432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5b9bd5">
                  <a:lumMod val="60000"/>
                  <a:lumOff val="40000"/>
                </a:srgb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ru-RU" sz="1800" strike="noStrike" u="none">
                <a:solidFill>
                  <a:schemeClr val="lt1"/>
                </a:solidFill>
                <a:uFillTx/>
                <a:latin typeface="Arial"/>
              </a:endParaRPr>
            </a:p>
          </p:txBody>
        </p:sp>
        <p:pic>
          <p:nvPicPr>
            <p:cNvPr id="158" name="Рисунок 36" descr=""/>
            <p:cNvPicPr/>
            <p:nvPr/>
          </p:nvPicPr>
          <p:blipFill>
            <a:blip r:embed="rId5"/>
            <a:stretch/>
          </p:blipFill>
          <p:spPr>
            <a:xfrm>
              <a:off x="8326800" y="4370400"/>
              <a:ext cx="1357200" cy="84708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59" name="шлем"/>
          <p:cNvGrpSpPr/>
          <p:nvPr/>
        </p:nvGrpSpPr>
        <p:grpSpPr>
          <a:xfrm>
            <a:off x="5908680" y="3949200"/>
            <a:ext cx="1943640" cy="1843920"/>
            <a:chOff x="5908680" y="3949200"/>
            <a:chExt cx="1943640" cy="1843920"/>
          </a:xfrm>
        </p:grpSpPr>
        <p:sp>
          <p:nvSpPr>
            <p:cNvPr id="160" name="Овал 38"/>
            <p:cNvSpPr/>
            <p:nvPr/>
          </p:nvSpPr>
          <p:spPr>
            <a:xfrm>
              <a:off x="6081840" y="4069800"/>
              <a:ext cx="1597320" cy="153432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5b9bd5">
                  <a:lumMod val="60000"/>
                  <a:lumOff val="40000"/>
                </a:srgb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ru-RU" sz="1800" strike="noStrike" u="none">
                <a:solidFill>
                  <a:schemeClr val="lt1"/>
                </a:solidFill>
                <a:uFillTx/>
                <a:latin typeface="Arial"/>
              </a:endParaRPr>
            </a:p>
          </p:txBody>
        </p:sp>
        <p:pic>
          <p:nvPicPr>
            <p:cNvPr id="161" name="Рисунок 39" descr=""/>
            <p:cNvPicPr/>
            <p:nvPr/>
          </p:nvPicPr>
          <p:blipFill>
            <a:blip r:embed="rId6"/>
            <a:stretch/>
          </p:blipFill>
          <p:spPr>
            <a:xfrm rot="1679400">
              <a:off x="6120000" y="4231080"/>
              <a:ext cx="1520640" cy="128016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62" name="знак нет" descr=""/>
          <p:cNvPicPr/>
          <p:nvPr/>
        </p:nvPicPr>
        <p:blipFill>
          <a:blip r:embed="rId7"/>
          <a:stretch/>
        </p:blipFill>
        <p:spPr>
          <a:xfrm>
            <a:off x="6266160" y="2026080"/>
            <a:ext cx="1346040" cy="1682640"/>
          </a:xfrm>
          <a:prstGeom prst="rect">
            <a:avLst/>
          </a:prstGeom>
          <a:ln w="0">
            <a:noFill/>
          </a:ln>
        </p:spPr>
      </p:pic>
      <p:pic>
        <p:nvPicPr>
          <p:cNvPr id="163" name="знак нет" descr=""/>
          <p:cNvPicPr/>
          <p:nvPr/>
        </p:nvPicPr>
        <p:blipFill>
          <a:blip r:embed="rId8"/>
          <a:stretch/>
        </p:blipFill>
        <p:spPr>
          <a:xfrm>
            <a:off x="8381520" y="3952800"/>
            <a:ext cx="1346040" cy="1682640"/>
          </a:xfrm>
          <a:prstGeom prst="rect">
            <a:avLst/>
          </a:prstGeom>
          <a:ln w="0">
            <a:noFill/>
          </a:ln>
        </p:spPr>
      </p:pic>
      <p:pic>
        <p:nvPicPr>
          <p:cNvPr id="164" name="знак нет" descr=""/>
          <p:cNvPicPr/>
          <p:nvPr/>
        </p:nvPicPr>
        <p:blipFill>
          <a:blip r:embed="rId9"/>
          <a:stretch/>
        </p:blipFill>
        <p:spPr>
          <a:xfrm>
            <a:off x="6266160" y="3995640"/>
            <a:ext cx="1346040" cy="1682640"/>
          </a:xfrm>
          <a:prstGeom prst="rect">
            <a:avLst/>
          </a:prstGeom>
          <a:ln w="0">
            <a:noFill/>
          </a:ln>
        </p:spPr>
      </p:pic>
      <p:grpSp>
        <p:nvGrpSpPr>
          <p:cNvPr id="165" name="онетушитель"/>
          <p:cNvGrpSpPr/>
          <p:nvPr/>
        </p:nvGrpSpPr>
        <p:grpSpPr>
          <a:xfrm>
            <a:off x="8139960" y="1920240"/>
            <a:ext cx="1664280" cy="1661760"/>
            <a:chOff x="8139960" y="1920240"/>
            <a:chExt cx="1664280" cy="1661760"/>
          </a:xfrm>
        </p:grpSpPr>
        <p:sp>
          <p:nvSpPr>
            <p:cNvPr id="166" name="Овал 26"/>
            <p:cNvSpPr/>
            <p:nvPr/>
          </p:nvSpPr>
          <p:spPr>
            <a:xfrm>
              <a:off x="8206920" y="2047680"/>
              <a:ext cx="1597320" cy="153432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5b9bd5">
                  <a:lumMod val="60000"/>
                  <a:lumOff val="40000"/>
                </a:srgb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ru-RU" sz="1800" strike="noStrike" u="none">
                <a:solidFill>
                  <a:schemeClr val="lt1"/>
                </a:solidFill>
                <a:uFillTx/>
                <a:latin typeface="Arial"/>
              </a:endParaRPr>
            </a:p>
          </p:txBody>
        </p:sp>
        <p:pic>
          <p:nvPicPr>
            <p:cNvPr id="167" name="Рисунок 3" descr=""/>
            <p:cNvPicPr/>
            <p:nvPr/>
          </p:nvPicPr>
          <p:blipFill>
            <a:blip r:embed="rId10"/>
            <a:stretch/>
          </p:blipFill>
          <p:spPr>
            <a:xfrm>
              <a:off x="8139960" y="1920240"/>
              <a:ext cx="1483200" cy="166176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68" name="огнетуш" descr=""/>
          <p:cNvPicPr/>
          <p:nvPr/>
        </p:nvPicPr>
        <p:blipFill>
          <a:blip r:embed="rId11"/>
          <a:stretch/>
        </p:blipFill>
        <p:spPr>
          <a:xfrm>
            <a:off x="3115080" y="4184280"/>
            <a:ext cx="2146320" cy="2404800"/>
          </a:xfrm>
          <a:prstGeom prst="rect">
            <a:avLst/>
          </a:prstGeom>
          <a:ln w="0">
            <a:noFill/>
          </a:ln>
        </p:spPr>
      </p:pic>
      <p:pic>
        <p:nvPicPr>
          <p:cNvPr id="169" name="" descr="">
            <a:hlinkClick r:id="" action="ppaction://media"/>
          </p:cNvPr>
          <p:cNvPicPr/>
          <p:nvPr>
            <a:audioFile r:link="rId12"/>
            <p:extLst>
              <p:ext uri="{DAA4B4D4-6D71-4841-9C94-3DE7FCFB9230}">
                <p14:media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99920" y="137160"/>
            <a:ext cx="487080" cy="487080"/>
          </a:xfrm>
          <a:prstGeom prst="rect">
            <a:avLst/>
          </a:prstGeom>
          <a:ln w="0">
            <a:noFill/>
          </a:ln>
        </p:spPr>
      </p:pic>
      <p:pic>
        <p:nvPicPr>
          <p:cNvPr id="170" name="" descr="">
            <a:hlinkClick r:id="" action="ppaction://media"/>
          </p:cNvPr>
          <p:cNvPicPr/>
          <p:nvPr>
            <a:audioFile r:link="rId15"/>
            <p:extLst>
              <p:ext uri="{DAA4B4D4-6D71-4841-9C94-3DE7FCFB9230}">
                <p14:media r:embed="rId1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98680" y="137160"/>
            <a:ext cx="487080" cy="487080"/>
          </a:xfrm>
          <a:prstGeom prst="rect">
            <a:avLst/>
          </a:prstGeom>
          <a:ln w="0">
            <a:noFill/>
          </a:ln>
        </p:spPr>
      </p:pic>
      <p:pic>
        <p:nvPicPr>
          <p:cNvPr id="171" name="" descr="">
            <a:hlinkClick r:id="" action="ppaction://media"/>
          </p:cNvPr>
          <p:cNvPicPr/>
          <p:nvPr>
            <a:audioFile r:link="rId18"/>
            <p:extLst>
              <p:ext uri="{DAA4B4D4-6D71-4841-9C94-3DE7FCFB9230}">
                <p14:media r:embed="rId1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138400" y="144000"/>
            <a:ext cx="487080" cy="487080"/>
          </a:xfrm>
          <a:prstGeom prst="rect">
            <a:avLst/>
          </a:prstGeom>
          <a:ln w="0">
            <a:noFill/>
          </a:ln>
        </p:spPr>
      </p:pic>
      <p:pic>
        <p:nvPicPr>
          <p:cNvPr id="172" name="" descr="">
            <a:hlinkClick r:id="" action="ppaction://media"/>
          </p:cNvPr>
          <p:cNvPicPr/>
          <p:nvPr>
            <a:audioFile r:link="rId21"/>
            <p:extLst>
              <p:ext uri="{DAA4B4D4-6D71-4841-9C94-3DE7FCFB9230}">
                <p14:media r:embed="rId2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778480" y="160920"/>
            <a:ext cx="487080" cy="487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6" dur="indefinite" restart="never" nodeType="tmRoot">
          <p:childTnLst>
            <p:seq>
              <p:cTn id="87" restart="whenNotActive" nodeType="interactiveSeq" fill="hold">
                <p:stCondLst>
                  <p:cond delay="0" evt="onClick">
                    <p:tgtEl>
                      <p:spTgt spid="153"/>
                    </p:tgtEl>
                  </p:cond>
                </p:stCondLst>
                <p:childTnLst>
                  <p:par>
                    <p:cTn id="88" fill="hold">
                      <p:stCondLst>
                        <p:cond delay="0" evt="onClick">
                          <p:tgtEl>
                            <p:spTgt spid="153"/>
                          </p:tgtEl>
                        </p:cond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2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3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94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nodeType="withEffect" fill="hold" presetClass="emph" presetID="35" repeatCount="3000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96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612" fill="hold"/>
                                        <p:tgtEl>
                                          <p:spTgt spid="1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nodeType="after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102" restart="whenNotActive" nodeType="interactiveSeq" fill="hold">
                <p:stCondLst>
                  <p:cond delay="0" evt="onClick">
                    <p:tgtEl>
                      <p:spTgt spid="156"/>
                    </p:tgtEl>
                  </p:cond>
                </p:stCondLst>
                <p:childTnLst>
                  <p:par>
                    <p:cTn id="103" fill="hold">
                      <p:stCondLst>
                        <p:cond delay="0" evt="onClick">
                          <p:tgtEl>
                            <p:spTgt spid="156"/>
                          </p:tgtEl>
                        </p:cond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7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8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09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nodeType="withEffect" fill="hold" presetClass="emph" presetID="35" repeatCount="3000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111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612" fill="hold"/>
                                        <p:tgtEl>
                                          <p:spTgt spid="1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15" nodeType="after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117" restart="whenNotActive" nodeType="interactiveSeq" fill="hold">
                <p:stCondLst>
                  <p:cond delay="0" evt="onClick">
                    <p:tgtEl>
                      <p:spTgt spid="159"/>
                    </p:tgtEl>
                  </p:cond>
                </p:stCondLst>
                <p:childTnLst>
                  <p:par>
                    <p:cTn id="118" fill="hold">
                      <p:stCondLst>
                        <p:cond delay="0" evt="onClick">
                          <p:tgtEl>
                            <p:spTgt spid="159"/>
                          </p:tgtEl>
                        </p:cond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2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3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24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nodeType="withEffect" fill="hold" presetClass="emph" presetID="35" repeatCount="3000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126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612" fill="hold"/>
                                        <p:tgtEl>
                                          <p:spTgt spid="1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000"/>
                            </p:stCondLst>
                            <p:childTnLst>
                              <p:par>
                                <p:cTn id="130" nodeType="after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132" restart="whenNotActive" nodeType="interactiveSeq" fill="hold">
                <p:stCondLst>
                  <p:cond delay="0" evt="onClick">
                    <p:tgtEl>
                      <p:spTgt spid="165"/>
                    </p:tgtEl>
                  </p:cond>
                </p:stCondLst>
                <p:childTnLst>
                  <p:par>
                    <p:cTn id="133" fill="hold">
                      <p:stCondLst>
                        <p:cond delay="0" evt="onClick">
                          <p:tgtEl>
                            <p:spTgt spid="165"/>
                          </p:tgtEl>
                        </p:cond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3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3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4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4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4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5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840" fill="hold"/>
                                        <p:tgtEl>
                                          <p:spTgt spid="1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840"/>
                            </p:stCondLst>
                            <p:childTnLst>
                              <p:par>
                                <p:cTn id="159" nodeType="afterEffect" fill="hold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 additive="repl">
                                        <p:cTn id="16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онетушитель"/>
          <p:cNvGrpSpPr/>
          <p:nvPr/>
        </p:nvGrpSpPr>
        <p:grpSpPr>
          <a:xfrm>
            <a:off x="8139960" y="1920240"/>
            <a:ext cx="1664280" cy="1661760"/>
            <a:chOff x="8139960" y="1920240"/>
            <a:chExt cx="1664280" cy="1661760"/>
          </a:xfrm>
        </p:grpSpPr>
        <p:sp>
          <p:nvSpPr>
            <p:cNvPr id="174" name="Овал 41"/>
            <p:cNvSpPr/>
            <p:nvPr/>
          </p:nvSpPr>
          <p:spPr>
            <a:xfrm>
              <a:off x="8206920" y="2047680"/>
              <a:ext cx="1597320" cy="153432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5b9bd5">
                  <a:lumMod val="60000"/>
                  <a:lumOff val="40000"/>
                </a:srgb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ru-RU" sz="1800" strike="noStrike" u="none">
                <a:solidFill>
                  <a:schemeClr val="lt1"/>
                </a:solidFill>
                <a:uFillTx/>
                <a:latin typeface="Arial"/>
              </a:endParaRPr>
            </a:p>
          </p:txBody>
        </p:sp>
        <p:pic>
          <p:nvPicPr>
            <p:cNvPr id="175" name="Рисунок 42" descr=""/>
            <p:cNvPicPr/>
            <p:nvPr/>
          </p:nvPicPr>
          <p:blipFill>
            <a:blip r:embed="rId1"/>
            <a:stretch/>
          </p:blipFill>
          <p:spPr>
            <a:xfrm>
              <a:off x="8139960" y="1920240"/>
              <a:ext cx="1483200" cy="166176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76" name="?" descr=""/>
          <p:cNvPicPr/>
          <p:nvPr/>
        </p:nvPicPr>
        <p:blipFill>
          <a:blip r:embed="rId2"/>
          <a:stretch/>
        </p:blipFill>
        <p:spPr>
          <a:xfrm rot="1745400">
            <a:off x="2514960" y="1249560"/>
            <a:ext cx="599760" cy="1009440"/>
          </a:xfrm>
          <a:prstGeom prst="rect">
            <a:avLst/>
          </a:prstGeom>
          <a:ln w="0">
            <a:noFill/>
          </a:ln>
        </p:spPr>
      </p:pic>
      <p:pic>
        <p:nvPicPr>
          <p:cNvPr id="177" name="?" descr=""/>
          <p:cNvPicPr/>
          <p:nvPr/>
        </p:nvPicPr>
        <p:blipFill>
          <a:blip r:embed="rId3"/>
          <a:stretch/>
        </p:blipFill>
        <p:spPr>
          <a:xfrm rot="3349800">
            <a:off x="2927520" y="2074680"/>
            <a:ext cx="363600" cy="612360"/>
          </a:xfrm>
          <a:prstGeom prst="rect">
            <a:avLst/>
          </a:prstGeom>
          <a:ln w="0">
            <a:noFill/>
          </a:ln>
        </p:spPr>
      </p:pic>
      <p:sp>
        <p:nvSpPr>
          <p:cNvPr id="178" name="Заголовок 1"/>
          <p:cNvSpPr/>
          <p:nvPr/>
        </p:nvSpPr>
        <p:spPr>
          <a:xfrm>
            <a:off x="3911760" y="1392480"/>
            <a:ext cx="8092080" cy="5922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 defTabSz="914400">
              <a:lnSpc>
                <a:spcPct val="90000"/>
              </a:lnSpc>
            </a:pPr>
            <a:r>
              <a:rPr b="0" lang="ru-RU" sz="9400" spc="201" strike="noStrike" u="none" cap="all">
                <a:solidFill>
                  <a:srgbClr val="00b050"/>
                </a:solidFill>
                <a:uFillTx/>
                <a:latin typeface="Comix Heavy Cyr"/>
              </a:rPr>
              <a:t>Почтальон </a:t>
            </a:r>
            <a:r>
              <a:rPr b="0" lang="ru-RU" sz="9400" spc="201" strike="noStrike" u="none" cap="all">
                <a:solidFill>
                  <a:srgbClr val="92d050"/>
                </a:solidFill>
                <a:uFillTx/>
                <a:latin typeface="Comix Heavy Cyr"/>
              </a:rPr>
              <a:t>потерял письмо </a:t>
            </a:r>
            <a:endParaRPr b="0" lang="en-US" sz="9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79" name="Группа 14"/>
          <p:cNvGrpSpPr/>
          <p:nvPr/>
        </p:nvGrpSpPr>
        <p:grpSpPr>
          <a:xfrm>
            <a:off x="11351880" y="6092280"/>
            <a:ext cx="839520" cy="765360"/>
            <a:chOff x="11351880" y="6092280"/>
            <a:chExt cx="839520" cy="765360"/>
          </a:xfrm>
        </p:grpSpPr>
        <p:sp>
          <p:nvSpPr>
            <p:cNvPr id="180" name="Овал 30"/>
            <p:cNvSpPr/>
            <p:nvPr/>
          </p:nvSpPr>
          <p:spPr>
            <a:xfrm>
              <a:off x="11351880" y="6092280"/>
              <a:ext cx="839520" cy="765360"/>
            </a:xfrm>
            <a:prstGeom prst="ellipse">
              <a:avLst/>
            </a:prstGeom>
            <a:solidFill>
              <a:srgbClr val="a8117f"/>
            </a:solidFill>
            <a:ln>
              <a:solidFill>
                <a:srgbClr val="a8117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ru-RU" sz="1800" strike="noStrike" u="none">
                <a:solidFill>
                  <a:schemeClr val="lt1"/>
                </a:solidFill>
                <a:uFillTx/>
                <a:latin typeface="Arial"/>
              </a:endParaRPr>
            </a:p>
          </p:txBody>
        </p:sp>
        <p:sp>
          <p:nvSpPr>
            <p:cNvPr id="181" name="TextBox 7"/>
            <p:cNvSpPr/>
            <p:nvPr/>
          </p:nvSpPr>
          <p:spPr>
            <a:xfrm>
              <a:off x="11595240" y="6183000"/>
              <a:ext cx="502560" cy="577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3200" strike="noStrike" u="none">
                  <a:solidFill>
                    <a:schemeClr val="lt1"/>
                  </a:solidFill>
                  <a:uFillTx/>
                  <a:latin typeface="Comix Heavy Cyr"/>
                </a:rPr>
                <a:t>3</a:t>
              </a:r>
              <a:endParaRPr b="0" lang="en-US" sz="32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pic>
        <p:nvPicPr>
          <p:cNvPr id="182" name="Рисунок 1" descr=""/>
          <p:cNvPicPr/>
          <p:nvPr/>
        </p:nvPicPr>
        <p:blipFill>
          <a:blip r:embed="rId4"/>
          <a:stretch/>
        </p:blipFill>
        <p:spPr>
          <a:xfrm>
            <a:off x="385920" y="2168280"/>
            <a:ext cx="2428200" cy="4217760"/>
          </a:xfrm>
          <a:prstGeom prst="rect">
            <a:avLst/>
          </a:prstGeom>
          <a:ln w="0">
            <a:noFill/>
          </a:ln>
        </p:spPr>
      </p:pic>
      <p:grpSp>
        <p:nvGrpSpPr>
          <p:cNvPr id="183" name="калькултор"/>
          <p:cNvGrpSpPr/>
          <p:nvPr/>
        </p:nvGrpSpPr>
        <p:grpSpPr>
          <a:xfrm>
            <a:off x="6081840" y="2132640"/>
            <a:ext cx="1597320" cy="1534320"/>
            <a:chOff x="6081840" y="2132640"/>
            <a:chExt cx="1597320" cy="1534320"/>
          </a:xfrm>
        </p:grpSpPr>
        <p:sp>
          <p:nvSpPr>
            <p:cNvPr id="184" name="Овал 26"/>
            <p:cNvSpPr/>
            <p:nvPr/>
          </p:nvSpPr>
          <p:spPr>
            <a:xfrm>
              <a:off x="6081840" y="2132640"/>
              <a:ext cx="1597320" cy="153432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5b9bd5">
                  <a:lumMod val="60000"/>
                  <a:lumOff val="40000"/>
                </a:srgb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ru-RU" sz="1800" strike="noStrike" u="none">
                <a:solidFill>
                  <a:schemeClr val="lt1"/>
                </a:solidFill>
                <a:uFillTx/>
                <a:latin typeface="Arial"/>
              </a:endParaRPr>
            </a:p>
          </p:txBody>
        </p:sp>
        <p:pic>
          <p:nvPicPr>
            <p:cNvPr id="185" name="Рисунок 27" descr=""/>
            <p:cNvPicPr/>
            <p:nvPr/>
          </p:nvPicPr>
          <p:blipFill>
            <a:blip r:embed="rId5"/>
            <a:stretch/>
          </p:blipFill>
          <p:spPr>
            <a:xfrm>
              <a:off x="6235200" y="2243880"/>
              <a:ext cx="1360440" cy="133884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86" name="Группа 2"/>
          <p:cNvGrpSpPr/>
          <p:nvPr/>
        </p:nvGrpSpPr>
        <p:grpSpPr>
          <a:xfrm>
            <a:off x="8206920" y="3984480"/>
            <a:ext cx="1597320" cy="1534320"/>
            <a:chOff x="8206920" y="3984480"/>
            <a:chExt cx="1597320" cy="1534320"/>
          </a:xfrm>
        </p:grpSpPr>
        <p:sp>
          <p:nvSpPr>
            <p:cNvPr id="187" name="Овал 32"/>
            <p:cNvSpPr/>
            <p:nvPr/>
          </p:nvSpPr>
          <p:spPr>
            <a:xfrm>
              <a:off x="8206920" y="3984480"/>
              <a:ext cx="1597320" cy="153432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5b9bd5">
                  <a:lumMod val="60000"/>
                  <a:lumOff val="40000"/>
                </a:srgb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ru-RU" sz="1800" strike="noStrike" u="none">
                <a:solidFill>
                  <a:schemeClr val="lt1"/>
                </a:solidFill>
                <a:uFillTx/>
                <a:latin typeface="Arial"/>
              </a:endParaRPr>
            </a:p>
          </p:txBody>
        </p:sp>
        <p:pic>
          <p:nvPicPr>
            <p:cNvPr id="188" name="Рисунок 33" descr=""/>
            <p:cNvPicPr/>
            <p:nvPr/>
          </p:nvPicPr>
          <p:blipFill>
            <a:blip r:embed="rId6"/>
            <a:stretch/>
          </p:blipFill>
          <p:spPr>
            <a:xfrm>
              <a:off x="8326800" y="4370400"/>
              <a:ext cx="1357200" cy="84708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89" name="шлем"/>
          <p:cNvGrpSpPr/>
          <p:nvPr/>
        </p:nvGrpSpPr>
        <p:grpSpPr>
          <a:xfrm>
            <a:off x="5908680" y="3949200"/>
            <a:ext cx="1943640" cy="1843920"/>
            <a:chOff x="5908680" y="3949200"/>
            <a:chExt cx="1943640" cy="1843920"/>
          </a:xfrm>
        </p:grpSpPr>
        <p:sp>
          <p:nvSpPr>
            <p:cNvPr id="190" name="Овал 35"/>
            <p:cNvSpPr/>
            <p:nvPr/>
          </p:nvSpPr>
          <p:spPr>
            <a:xfrm>
              <a:off x="6081840" y="4069800"/>
              <a:ext cx="1597320" cy="153432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5b9bd5">
                  <a:lumMod val="60000"/>
                  <a:lumOff val="40000"/>
                </a:srgb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ru-RU" sz="1800" strike="noStrike" u="none">
                <a:solidFill>
                  <a:schemeClr val="lt1"/>
                </a:solidFill>
                <a:uFillTx/>
                <a:latin typeface="Arial"/>
              </a:endParaRPr>
            </a:p>
          </p:txBody>
        </p:sp>
        <p:pic>
          <p:nvPicPr>
            <p:cNvPr id="191" name="Рисунок 36" descr=""/>
            <p:cNvPicPr/>
            <p:nvPr/>
          </p:nvPicPr>
          <p:blipFill>
            <a:blip r:embed="rId7"/>
            <a:stretch/>
          </p:blipFill>
          <p:spPr>
            <a:xfrm rot="1679400">
              <a:off x="6120000" y="4231080"/>
              <a:ext cx="1520640" cy="128016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92" name="знак нет" descr=""/>
          <p:cNvPicPr/>
          <p:nvPr/>
        </p:nvPicPr>
        <p:blipFill>
          <a:blip r:embed="rId8"/>
          <a:stretch/>
        </p:blipFill>
        <p:spPr>
          <a:xfrm>
            <a:off x="6266160" y="2026080"/>
            <a:ext cx="1346040" cy="1682640"/>
          </a:xfrm>
          <a:prstGeom prst="rect">
            <a:avLst/>
          </a:prstGeom>
          <a:ln w="0">
            <a:noFill/>
          </a:ln>
        </p:spPr>
      </p:pic>
      <p:pic>
        <p:nvPicPr>
          <p:cNvPr id="193" name="знак нет" descr=""/>
          <p:cNvPicPr/>
          <p:nvPr/>
        </p:nvPicPr>
        <p:blipFill>
          <a:blip r:embed="rId9"/>
          <a:stretch/>
        </p:blipFill>
        <p:spPr>
          <a:xfrm>
            <a:off x="8350920" y="1984320"/>
            <a:ext cx="1346040" cy="1682640"/>
          </a:xfrm>
          <a:prstGeom prst="rect">
            <a:avLst/>
          </a:prstGeom>
          <a:ln w="0">
            <a:noFill/>
          </a:ln>
        </p:spPr>
      </p:pic>
      <p:pic>
        <p:nvPicPr>
          <p:cNvPr id="194" name="знак нет" descr=""/>
          <p:cNvPicPr/>
          <p:nvPr/>
        </p:nvPicPr>
        <p:blipFill>
          <a:blip r:embed="rId10"/>
          <a:stretch/>
        </p:blipFill>
        <p:spPr>
          <a:xfrm>
            <a:off x="6266160" y="3995640"/>
            <a:ext cx="1346040" cy="1682640"/>
          </a:xfrm>
          <a:prstGeom prst="rect">
            <a:avLst/>
          </a:prstGeom>
          <a:ln w="0">
            <a:noFill/>
          </a:ln>
        </p:spPr>
      </p:pic>
      <p:pic>
        <p:nvPicPr>
          <p:cNvPr id="195" name="Рисунок 43" descr=""/>
          <p:cNvPicPr/>
          <p:nvPr/>
        </p:nvPicPr>
        <p:blipFill>
          <a:blip r:embed="rId11"/>
          <a:stretch/>
        </p:blipFill>
        <p:spPr>
          <a:xfrm>
            <a:off x="3183480" y="5035680"/>
            <a:ext cx="2428920" cy="1515960"/>
          </a:xfrm>
          <a:prstGeom prst="rect">
            <a:avLst/>
          </a:prstGeom>
          <a:ln w="0">
            <a:noFill/>
          </a:ln>
        </p:spPr>
      </p:pic>
      <p:pic>
        <p:nvPicPr>
          <p:cNvPr id="196" name="" descr="">
            <a:hlinkClick r:id="" action="ppaction://media"/>
          </p:cNvPr>
          <p:cNvPicPr/>
          <p:nvPr>
            <a:audioFile r:link="rId12"/>
            <p:extLst>
              <p:ext uri="{DAA4B4D4-6D71-4841-9C94-3DE7FCFB9230}">
                <p14:media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82440" y="137160"/>
            <a:ext cx="487080" cy="487080"/>
          </a:xfrm>
          <a:prstGeom prst="rect">
            <a:avLst/>
          </a:prstGeom>
          <a:ln w="0">
            <a:noFill/>
          </a:ln>
        </p:spPr>
      </p:pic>
      <p:pic>
        <p:nvPicPr>
          <p:cNvPr id="197" name="" descr="">
            <a:hlinkClick r:id="" action="ppaction://media"/>
          </p:cNvPr>
          <p:cNvPicPr/>
          <p:nvPr>
            <a:audioFile r:link="rId15"/>
            <p:extLst>
              <p:ext uri="{DAA4B4D4-6D71-4841-9C94-3DE7FCFB9230}">
                <p14:media r:embed="rId1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62840" y="111600"/>
            <a:ext cx="487080" cy="487080"/>
          </a:xfrm>
          <a:prstGeom prst="rect">
            <a:avLst/>
          </a:prstGeom>
          <a:ln w="0">
            <a:noFill/>
          </a:ln>
        </p:spPr>
      </p:pic>
      <p:pic>
        <p:nvPicPr>
          <p:cNvPr id="198" name="" descr="">
            <a:hlinkClick r:id="" action="ppaction://media"/>
          </p:cNvPr>
          <p:cNvPicPr/>
          <p:nvPr>
            <a:audioFile r:link="rId18"/>
            <p:extLst>
              <p:ext uri="{DAA4B4D4-6D71-4841-9C94-3DE7FCFB9230}">
                <p14:media r:embed="rId1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266560" y="111600"/>
            <a:ext cx="487080" cy="487080"/>
          </a:xfrm>
          <a:prstGeom prst="rect">
            <a:avLst/>
          </a:prstGeom>
          <a:ln w="0">
            <a:noFill/>
          </a:ln>
        </p:spPr>
      </p:pic>
      <p:pic>
        <p:nvPicPr>
          <p:cNvPr id="199" name="" descr="">
            <a:hlinkClick r:id="" action="ppaction://media"/>
          </p:cNvPr>
          <p:cNvPicPr/>
          <p:nvPr>
            <a:audioFile r:link="rId21"/>
            <p:extLst>
              <p:ext uri="{DAA4B4D4-6D71-4841-9C94-3DE7FCFB9230}">
                <p14:media r:embed="rId2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870280" y="137160"/>
            <a:ext cx="487080" cy="487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62" dur="indefinite" restart="never" nodeType="tmRoot">
          <p:childTnLst>
            <p:seq>
              <p:cTn id="163" restart="whenNotActive" nodeType="interactiveSeq" fill="hold">
                <p:stCondLst>
                  <p:cond delay="0" evt="onClick">
                    <p:tgtEl>
                      <p:spTgt spid="183"/>
                    </p:tgtEl>
                  </p:cond>
                </p:stCondLst>
                <p:childTnLst>
                  <p:par>
                    <p:cTn id="164" fill="hold">
                      <p:stCondLst>
                        <p:cond delay="0" evt="onClick">
                          <p:tgtEl>
                            <p:spTgt spid="183"/>
                          </p:tgtEl>
                        </p:cond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8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9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70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nodeType="withEffect" fill="hold" presetClass="emph" presetID="35" repeatCount="3000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172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4" dur="612" fill="hold"/>
                                        <p:tgtEl>
                                          <p:spTgt spid="1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3000"/>
                            </p:stCondLst>
                            <p:childTnLst>
                              <p:par>
                                <p:cTn id="176" nodeType="after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178" restart="whenNotActive" nodeType="interactiveSeq" fill="hold">
                <p:stCondLst>
                  <p:cond delay="0" evt="onClick">
                    <p:tgtEl>
                      <p:spTgt spid="189"/>
                    </p:tgtEl>
                  </p:cond>
                </p:stCondLst>
                <p:childTnLst>
                  <p:par>
                    <p:cTn id="179" fill="hold">
                      <p:stCondLst>
                        <p:cond delay="0" evt="onClick">
                          <p:tgtEl>
                            <p:spTgt spid="189"/>
                          </p:tgtEl>
                        </p:cond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3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4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85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nodeType="withEffect" fill="hold" presetClass="emph" presetID="35" repeatCount="3000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187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612" fill="hold"/>
                                        <p:tgtEl>
                                          <p:spTgt spid="1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000"/>
                            </p:stCondLst>
                            <p:childTnLst>
                              <p:par>
                                <p:cTn id="191" nodeType="after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193" restart="whenNotActive" nodeType="interactiveSeq" fill="hold">
                <p:stCondLst>
                  <p:cond delay="0" evt="onClick">
                    <p:tgtEl>
                      <p:spTgt spid="173"/>
                    </p:tgtEl>
                  </p:cond>
                </p:stCondLst>
                <p:childTnLst>
                  <p:par>
                    <p:cTn id="194" fill="hold">
                      <p:stCondLst>
                        <p:cond delay="0" evt="onClick">
                          <p:tgtEl>
                            <p:spTgt spid="173"/>
                          </p:tgtEl>
                        </p:cond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8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9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00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nodeType="withEffect" fill="hold" presetClass="emph" presetID="35" repeatCount="3000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202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4" dur="612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000"/>
                            </p:stCondLst>
                            <p:childTnLst>
                              <p:par>
                                <p:cTn id="206" nodeType="after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208" restart="whenNotActive" nodeType="interactiveSeq" fill="hold">
                <p:stCondLst>
                  <p:cond delay="0" evt="onClick">
                    <p:tgtEl>
                      <p:spTgt spid="186"/>
                    </p:tgtEl>
                  </p:cond>
                </p:stCondLst>
                <p:childTnLst>
                  <p:par>
                    <p:cTn id="209" fill="hold">
                      <p:stCondLst>
                        <p:cond delay="0" evt="onClick">
                          <p:tgtEl>
                            <p:spTgt spid="186"/>
                          </p:tgtEl>
                        </p:cond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1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15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18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2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2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2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31" dur="7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3" dur="840" fill="hold"/>
                                        <p:tgtEl>
                                          <p:spTgt spid="1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840"/>
                            </p:stCondLst>
                            <p:childTnLst>
                              <p:par>
                                <p:cTn id="235" nodeType="afterEffect" fill="hold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 additive="repl">
                                        <p:cTn id="23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?" descr=""/>
          <p:cNvPicPr/>
          <p:nvPr/>
        </p:nvPicPr>
        <p:blipFill>
          <a:blip r:embed="rId1"/>
          <a:stretch/>
        </p:blipFill>
        <p:spPr>
          <a:xfrm rot="1745400">
            <a:off x="2514960" y="1249560"/>
            <a:ext cx="599760" cy="1009440"/>
          </a:xfrm>
          <a:prstGeom prst="rect">
            <a:avLst/>
          </a:prstGeom>
          <a:ln w="0">
            <a:noFill/>
          </a:ln>
        </p:spPr>
      </p:pic>
      <p:pic>
        <p:nvPicPr>
          <p:cNvPr id="201" name="?" descr=""/>
          <p:cNvPicPr/>
          <p:nvPr/>
        </p:nvPicPr>
        <p:blipFill>
          <a:blip r:embed="rId2"/>
          <a:stretch/>
        </p:blipFill>
        <p:spPr>
          <a:xfrm rot="3349800">
            <a:off x="2927520" y="2074680"/>
            <a:ext cx="363600" cy="612360"/>
          </a:xfrm>
          <a:prstGeom prst="rect">
            <a:avLst/>
          </a:prstGeom>
          <a:ln w="0">
            <a:noFill/>
          </a:ln>
        </p:spPr>
      </p:pic>
      <p:sp>
        <p:nvSpPr>
          <p:cNvPr id="202" name="Заголовок 1"/>
          <p:cNvSpPr/>
          <p:nvPr/>
        </p:nvSpPr>
        <p:spPr>
          <a:xfrm>
            <a:off x="4008600" y="1167480"/>
            <a:ext cx="7995240" cy="614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 defTabSz="914400">
              <a:lnSpc>
                <a:spcPct val="90000"/>
              </a:lnSpc>
            </a:pPr>
            <a:r>
              <a:rPr b="0" lang="ru-RU" sz="9400" spc="201" strike="noStrike" u="none" cap="all">
                <a:solidFill>
                  <a:srgbClr val="00b050"/>
                </a:solidFill>
                <a:uFillTx/>
                <a:latin typeface="Comix Heavy Cyr"/>
              </a:rPr>
              <a:t>Космонавт</a:t>
            </a:r>
            <a:r>
              <a:rPr b="0" lang="ru-RU" sz="9400" spc="201" strike="noStrike" u="none" cap="all">
                <a:solidFill>
                  <a:srgbClr val="a8117f"/>
                </a:solidFill>
                <a:uFillTx/>
                <a:latin typeface="Comix Heavy Cyr"/>
              </a:rPr>
              <a:t> </a:t>
            </a:r>
            <a:r>
              <a:rPr b="0" lang="ru-RU" sz="9400" spc="201" strike="noStrike" u="none" cap="all">
                <a:solidFill>
                  <a:srgbClr val="92d050"/>
                </a:solidFill>
                <a:uFillTx/>
                <a:latin typeface="Comix Heavy Cyr"/>
              </a:rPr>
              <a:t>потерял шлем </a:t>
            </a:r>
            <a:endParaRPr b="0" lang="en-US" sz="9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203" name="Группа 14"/>
          <p:cNvGrpSpPr/>
          <p:nvPr/>
        </p:nvGrpSpPr>
        <p:grpSpPr>
          <a:xfrm>
            <a:off x="11351880" y="6092280"/>
            <a:ext cx="839520" cy="765360"/>
            <a:chOff x="11351880" y="6092280"/>
            <a:chExt cx="839520" cy="765360"/>
          </a:xfrm>
        </p:grpSpPr>
        <p:sp>
          <p:nvSpPr>
            <p:cNvPr id="204" name="Овал 30"/>
            <p:cNvSpPr/>
            <p:nvPr/>
          </p:nvSpPr>
          <p:spPr>
            <a:xfrm>
              <a:off x="11351880" y="6092280"/>
              <a:ext cx="839520" cy="765360"/>
            </a:xfrm>
            <a:prstGeom prst="ellipse">
              <a:avLst/>
            </a:prstGeom>
            <a:solidFill>
              <a:srgbClr val="a8117f"/>
            </a:solidFill>
            <a:ln>
              <a:solidFill>
                <a:srgbClr val="a8117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ru-RU" sz="1800" strike="noStrike" u="none">
                <a:solidFill>
                  <a:schemeClr val="lt1"/>
                </a:solidFill>
                <a:uFillTx/>
                <a:latin typeface="Arial"/>
              </a:endParaRPr>
            </a:p>
          </p:txBody>
        </p:sp>
        <p:sp>
          <p:nvSpPr>
            <p:cNvPr id="205" name="TextBox 7"/>
            <p:cNvSpPr/>
            <p:nvPr/>
          </p:nvSpPr>
          <p:spPr>
            <a:xfrm>
              <a:off x="11595240" y="6183000"/>
              <a:ext cx="502560" cy="577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3200" strike="noStrike" u="none">
                  <a:solidFill>
                    <a:schemeClr val="lt1"/>
                  </a:solidFill>
                  <a:uFillTx/>
                  <a:latin typeface="Comix Heavy Cyr"/>
                </a:rPr>
                <a:t>4</a:t>
              </a:r>
              <a:endParaRPr b="0" lang="en-US" sz="32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pic>
        <p:nvPicPr>
          <p:cNvPr id="206" name="Рисунок 2" descr=""/>
          <p:cNvPicPr/>
          <p:nvPr/>
        </p:nvPicPr>
        <p:blipFill>
          <a:blip r:embed="rId3"/>
          <a:stretch/>
        </p:blipFill>
        <p:spPr>
          <a:xfrm>
            <a:off x="408960" y="2048400"/>
            <a:ext cx="2350800" cy="4338720"/>
          </a:xfrm>
          <a:prstGeom prst="rect">
            <a:avLst/>
          </a:prstGeom>
          <a:ln w="0">
            <a:noFill/>
          </a:ln>
        </p:spPr>
      </p:pic>
      <p:grpSp>
        <p:nvGrpSpPr>
          <p:cNvPr id="207" name="пилотка"/>
          <p:cNvGrpSpPr/>
          <p:nvPr/>
        </p:nvGrpSpPr>
        <p:grpSpPr>
          <a:xfrm>
            <a:off x="8133120" y="4104360"/>
            <a:ext cx="1597320" cy="1534320"/>
            <a:chOff x="8133120" y="4104360"/>
            <a:chExt cx="1597320" cy="1534320"/>
          </a:xfrm>
        </p:grpSpPr>
        <p:sp>
          <p:nvSpPr>
            <p:cNvPr id="208" name="Овал 25"/>
            <p:cNvSpPr/>
            <p:nvPr/>
          </p:nvSpPr>
          <p:spPr>
            <a:xfrm>
              <a:off x="8133120" y="4104360"/>
              <a:ext cx="1597320" cy="153432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5b9bd5">
                  <a:lumMod val="60000"/>
                  <a:lumOff val="40000"/>
                </a:srgb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ru-RU" sz="1800" strike="noStrike" u="none">
                <a:solidFill>
                  <a:schemeClr val="lt1"/>
                </a:solidFill>
                <a:uFillTx/>
                <a:latin typeface="Arial"/>
              </a:endParaRPr>
            </a:p>
          </p:txBody>
        </p:sp>
        <p:pic>
          <p:nvPicPr>
            <p:cNvPr id="209" name="Рисунок 26" descr=""/>
            <p:cNvPicPr/>
            <p:nvPr/>
          </p:nvPicPr>
          <p:blipFill>
            <a:blip r:embed="rId4"/>
            <a:stretch/>
          </p:blipFill>
          <p:spPr>
            <a:xfrm>
              <a:off x="8361360" y="4228560"/>
              <a:ext cx="1140840" cy="135972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210" name="калькултор"/>
          <p:cNvGrpSpPr/>
          <p:nvPr/>
        </p:nvGrpSpPr>
        <p:grpSpPr>
          <a:xfrm>
            <a:off x="6081840" y="2132640"/>
            <a:ext cx="1597320" cy="1534320"/>
            <a:chOff x="6081840" y="2132640"/>
            <a:chExt cx="1597320" cy="1534320"/>
          </a:xfrm>
        </p:grpSpPr>
        <p:sp>
          <p:nvSpPr>
            <p:cNvPr id="211" name="Овал 31"/>
            <p:cNvSpPr/>
            <p:nvPr/>
          </p:nvSpPr>
          <p:spPr>
            <a:xfrm>
              <a:off x="6081840" y="2132640"/>
              <a:ext cx="1597320" cy="153432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5b9bd5">
                  <a:lumMod val="60000"/>
                  <a:lumOff val="40000"/>
                </a:srgb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ru-RU" sz="1800" strike="noStrike" u="none">
                <a:solidFill>
                  <a:schemeClr val="lt1"/>
                </a:solidFill>
                <a:uFillTx/>
                <a:latin typeface="Arial"/>
              </a:endParaRPr>
            </a:p>
          </p:txBody>
        </p:sp>
        <p:pic>
          <p:nvPicPr>
            <p:cNvPr id="212" name="Рисунок 32" descr=""/>
            <p:cNvPicPr/>
            <p:nvPr/>
          </p:nvPicPr>
          <p:blipFill>
            <a:blip r:embed="rId5"/>
            <a:stretch/>
          </p:blipFill>
          <p:spPr>
            <a:xfrm>
              <a:off x="6235200" y="2243880"/>
              <a:ext cx="1360440" cy="133884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213" name="письмо"/>
          <p:cNvGrpSpPr/>
          <p:nvPr/>
        </p:nvGrpSpPr>
        <p:grpSpPr>
          <a:xfrm>
            <a:off x="8105040" y="2048400"/>
            <a:ext cx="1597320" cy="1534320"/>
            <a:chOff x="8105040" y="2048400"/>
            <a:chExt cx="1597320" cy="1534320"/>
          </a:xfrm>
        </p:grpSpPr>
        <p:sp>
          <p:nvSpPr>
            <p:cNvPr id="214" name="Овал 34"/>
            <p:cNvSpPr/>
            <p:nvPr/>
          </p:nvSpPr>
          <p:spPr>
            <a:xfrm>
              <a:off x="8105040" y="2048400"/>
              <a:ext cx="1597320" cy="153432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5b9bd5">
                  <a:lumMod val="60000"/>
                  <a:lumOff val="40000"/>
                </a:srgb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ru-RU" sz="1800" strike="noStrike" u="none">
                <a:solidFill>
                  <a:schemeClr val="lt1"/>
                </a:solidFill>
                <a:uFillTx/>
                <a:latin typeface="Arial"/>
              </a:endParaRPr>
            </a:p>
          </p:txBody>
        </p:sp>
        <p:pic>
          <p:nvPicPr>
            <p:cNvPr id="215" name="Рисунок 35" descr=""/>
            <p:cNvPicPr/>
            <p:nvPr/>
          </p:nvPicPr>
          <p:blipFill>
            <a:blip r:embed="rId6"/>
            <a:stretch/>
          </p:blipFill>
          <p:spPr>
            <a:xfrm>
              <a:off x="8224920" y="2434320"/>
              <a:ext cx="1357200" cy="84708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216" name="Группа 3"/>
          <p:cNvGrpSpPr/>
          <p:nvPr/>
        </p:nvGrpSpPr>
        <p:grpSpPr>
          <a:xfrm>
            <a:off x="5908680" y="3949200"/>
            <a:ext cx="1943640" cy="1843920"/>
            <a:chOff x="5908680" y="3949200"/>
            <a:chExt cx="1943640" cy="1843920"/>
          </a:xfrm>
        </p:grpSpPr>
        <p:sp>
          <p:nvSpPr>
            <p:cNvPr id="217" name="Овал 37"/>
            <p:cNvSpPr/>
            <p:nvPr/>
          </p:nvSpPr>
          <p:spPr>
            <a:xfrm>
              <a:off x="6081840" y="4069800"/>
              <a:ext cx="1597320" cy="153432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5b9bd5">
                  <a:lumMod val="60000"/>
                  <a:lumOff val="40000"/>
                </a:srgb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ru-RU" sz="1800" strike="noStrike" u="none">
                <a:solidFill>
                  <a:schemeClr val="lt1"/>
                </a:solidFill>
                <a:uFillTx/>
                <a:latin typeface="Arial"/>
              </a:endParaRPr>
            </a:p>
          </p:txBody>
        </p:sp>
        <p:pic>
          <p:nvPicPr>
            <p:cNvPr id="218" name="Рисунок 38" descr=""/>
            <p:cNvPicPr/>
            <p:nvPr/>
          </p:nvPicPr>
          <p:blipFill>
            <a:blip r:embed="rId7"/>
            <a:stretch/>
          </p:blipFill>
          <p:spPr>
            <a:xfrm rot="1679400">
              <a:off x="6120000" y="4231080"/>
              <a:ext cx="1520640" cy="128016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219" name="знак нет" descr=""/>
          <p:cNvPicPr/>
          <p:nvPr/>
        </p:nvPicPr>
        <p:blipFill>
          <a:blip r:embed="rId8"/>
          <a:stretch/>
        </p:blipFill>
        <p:spPr>
          <a:xfrm>
            <a:off x="6266160" y="2026080"/>
            <a:ext cx="1346040" cy="1682640"/>
          </a:xfrm>
          <a:prstGeom prst="rect">
            <a:avLst/>
          </a:prstGeom>
          <a:ln w="0">
            <a:noFill/>
          </a:ln>
        </p:spPr>
      </p:pic>
      <p:pic>
        <p:nvPicPr>
          <p:cNvPr id="220" name="знак нет" descr=""/>
          <p:cNvPicPr/>
          <p:nvPr/>
        </p:nvPicPr>
        <p:blipFill>
          <a:blip r:embed="rId9"/>
          <a:stretch/>
        </p:blipFill>
        <p:spPr>
          <a:xfrm>
            <a:off x="8258760" y="2016720"/>
            <a:ext cx="1346040" cy="1682640"/>
          </a:xfrm>
          <a:prstGeom prst="rect">
            <a:avLst/>
          </a:prstGeom>
          <a:ln w="0">
            <a:noFill/>
          </a:ln>
        </p:spPr>
      </p:pic>
      <p:pic>
        <p:nvPicPr>
          <p:cNvPr id="221" name="знак нет" descr=""/>
          <p:cNvPicPr/>
          <p:nvPr/>
        </p:nvPicPr>
        <p:blipFill>
          <a:blip r:embed="rId10"/>
          <a:stretch/>
        </p:blipFill>
        <p:spPr>
          <a:xfrm>
            <a:off x="8303040" y="4030200"/>
            <a:ext cx="1346040" cy="1682640"/>
          </a:xfrm>
          <a:prstGeom prst="rect">
            <a:avLst/>
          </a:prstGeom>
          <a:ln w="0">
            <a:noFill/>
          </a:ln>
        </p:spPr>
      </p:pic>
      <p:pic>
        <p:nvPicPr>
          <p:cNvPr id="222" name="Рисунок 42" descr=""/>
          <p:cNvPicPr/>
          <p:nvPr/>
        </p:nvPicPr>
        <p:blipFill>
          <a:blip r:embed="rId11"/>
          <a:stretch/>
        </p:blipFill>
        <p:spPr>
          <a:xfrm rot="1679400">
            <a:off x="2937240" y="4324320"/>
            <a:ext cx="2393640" cy="2014920"/>
          </a:xfrm>
          <a:prstGeom prst="rect">
            <a:avLst/>
          </a:prstGeom>
          <a:ln w="0">
            <a:noFill/>
          </a:ln>
        </p:spPr>
      </p:pic>
      <p:pic>
        <p:nvPicPr>
          <p:cNvPr id="223" name="" descr="">
            <a:hlinkClick r:id="" action="ppaction://media"/>
          </p:cNvPr>
          <p:cNvPicPr/>
          <p:nvPr>
            <a:audioFile r:link="rId12"/>
            <p:extLst>
              <p:ext uri="{DAA4B4D4-6D71-4841-9C94-3DE7FCFB9230}">
                <p14:media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82440" y="137160"/>
            <a:ext cx="487080" cy="487080"/>
          </a:xfrm>
          <a:prstGeom prst="rect">
            <a:avLst/>
          </a:prstGeom>
          <a:ln w="0">
            <a:noFill/>
          </a:ln>
        </p:spPr>
      </p:pic>
      <p:pic>
        <p:nvPicPr>
          <p:cNvPr id="224" name="" descr="">
            <a:hlinkClick r:id="" action="ppaction://media"/>
          </p:cNvPr>
          <p:cNvPicPr/>
          <p:nvPr>
            <a:audioFile r:link="rId15"/>
            <p:extLst>
              <p:ext uri="{DAA4B4D4-6D71-4841-9C94-3DE7FCFB9230}">
                <p14:media r:embed="rId1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82480" y="125280"/>
            <a:ext cx="487080" cy="487080"/>
          </a:xfrm>
          <a:prstGeom prst="rect">
            <a:avLst/>
          </a:prstGeom>
          <a:ln w="0">
            <a:noFill/>
          </a:ln>
        </p:spPr>
      </p:pic>
      <p:pic>
        <p:nvPicPr>
          <p:cNvPr id="225" name="" descr="">
            <a:hlinkClick r:id="" action="ppaction://media"/>
          </p:cNvPr>
          <p:cNvPicPr/>
          <p:nvPr>
            <a:audioFile r:link="rId18"/>
            <p:extLst>
              <p:ext uri="{DAA4B4D4-6D71-4841-9C94-3DE7FCFB9230}">
                <p14:media r:embed="rId1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072880" y="125280"/>
            <a:ext cx="487080" cy="487080"/>
          </a:xfrm>
          <a:prstGeom prst="rect">
            <a:avLst/>
          </a:prstGeom>
          <a:ln w="0">
            <a:noFill/>
          </a:ln>
        </p:spPr>
      </p:pic>
      <p:pic>
        <p:nvPicPr>
          <p:cNvPr id="226" name="" descr="">
            <a:hlinkClick r:id="" action="ppaction://media"/>
          </p:cNvPr>
          <p:cNvPicPr/>
          <p:nvPr>
            <a:audioFile r:link="rId21"/>
            <p:extLst>
              <p:ext uri="{DAA4B4D4-6D71-4841-9C94-3DE7FCFB9230}">
                <p14:media r:embed="rId2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663640" y="118440"/>
            <a:ext cx="487080" cy="487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38" dur="indefinite" restart="never" nodeType="tmRoot">
          <p:childTnLst>
            <p:seq>
              <p:cTn id="239" restart="whenNotActive" nodeType="interactiveSeq" fill="hold">
                <p:stCondLst>
                  <p:cond delay="0" evt="onClick">
                    <p:tgtEl>
                      <p:spTgt spid="210"/>
                    </p:tgtEl>
                  </p:cond>
                </p:stCondLst>
                <p:childTnLst>
                  <p:par>
                    <p:cTn id="240" fill="hold">
                      <p:stCondLst>
                        <p:cond delay="0" evt="onClick">
                          <p:tgtEl>
                            <p:spTgt spid="210"/>
                          </p:tgtEl>
                        </p:cond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4" dur="1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5" dur="1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46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nodeType="withEffect" fill="hold" presetClass="emph" presetID="35" repeatCount="3000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248" dur="1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0" dur="612" fill="hold"/>
                                        <p:tgtEl>
                                          <p:spTgt spid="2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3000"/>
                            </p:stCondLst>
                            <p:childTnLst>
                              <p:par>
                                <p:cTn id="252" nodeType="after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254" restart="whenNotActive" nodeType="interactiveSeq" fill="hold">
                <p:stCondLst>
                  <p:cond delay="0" evt="onClick">
                    <p:tgtEl>
                      <p:spTgt spid="213"/>
                    </p:tgtEl>
                  </p:cond>
                </p:stCondLst>
                <p:childTnLst>
                  <p:par>
                    <p:cTn id="255" fill="hold">
                      <p:stCondLst>
                        <p:cond delay="0" evt="onClick">
                          <p:tgtEl>
                            <p:spTgt spid="213"/>
                          </p:tgtEl>
                        </p:cond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9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0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61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nodeType="withEffect" fill="hold" presetClass="emph" presetID="35" repeatCount="3000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263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4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5" dur="612" fill="hold"/>
                                        <p:tgtEl>
                                          <p:spTgt spid="2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3000"/>
                            </p:stCondLst>
                            <p:childTnLst>
                              <p:par>
                                <p:cTn id="267" nodeType="after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269" restart="whenNotActive" nodeType="interactiveSeq" fill="hold">
                <p:stCondLst>
                  <p:cond delay="0" evt="onClick">
                    <p:tgtEl>
                      <p:spTgt spid="207"/>
                    </p:tgtEl>
                  </p:cond>
                </p:stCondLst>
                <p:childTnLst>
                  <p:par>
                    <p:cTn id="270" fill="hold">
                      <p:stCondLst>
                        <p:cond delay="0" evt="onClick">
                          <p:tgtEl>
                            <p:spTgt spid="207"/>
                          </p:tgtEl>
                        </p:cond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4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5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76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nodeType="withEffect" fill="hold" presetClass="emph" presetID="35" repeatCount="3000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278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9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0" dur="612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3000"/>
                            </p:stCondLst>
                            <p:childTnLst>
                              <p:par>
                                <p:cTn id="282" nodeType="after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284" restart="whenNotActive" nodeType="interactiveSeq" fill="hold">
                <p:stCondLst>
                  <p:cond delay="0" evt="onClick">
                    <p:tgtEl>
                      <p:spTgt spid="216"/>
                    </p:tgtEl>
                  </p:cond>
                </p:stCondLst>
                <p:childTnLst>
                  <p:par>
                    <p:cTn id="285" fill="hold">
                      <p:stCondLst>
                        <p:cond delay="0" evt="onClick">
                          <p:tgtEl>
                            <p:spTgt spid="216"/>
                          </p:tgtEl>
                        </p:cond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88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9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94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9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300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303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0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9" dur="84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840"/>
                            </p:stCondLst>
                            <p:childTnLst>
                              <p:par>
                                <p:cTn id="311" nodeType="afterEffect" fill="hold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 additive="repl">
                                        <p:cTn id="313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Оформление по умолчанию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ормление по умолчанию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Оформление по умолчанию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ормление по умолчанию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Оформление по умолчанию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ормление по умолчанию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Оформление по умолчанию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ормление по умолчанию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Оформление по умолчанию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ормление по умолчанию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Оформление по умолчанию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ормление по умолчанию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Оформление по умолчанию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ормление по умолчанию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Оформление по умолчанию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ормление по умолчанию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Оформление по умолчанию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ормление по умолчанию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Оформление по умолчанию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ормление по умолчанию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Оформление по умолчанию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ормление по умолчанию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1616</TotalTime>
  <Words>56</Words>
  <Paragraphs>24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2010-04-23T03:00:43Z</dcterms:created>
  <dc:creator>User</dc:creator>
  <dc:description/>
  <dc:language>en-US</dc:language>
  <cp:lastModifiedBy>Пользователь</cp:lastModifiedBy>
  <dcterms:modified xsi:type="dcterms:W3CDTF">2022-04-18T08:31:49Z</dcterms:modified>
  <cp:revision>155</cp:revision>
  <dc:subject/>
  <dc:title>Слайд 1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r8>27</vt:r8>
  </property>
  <property fmtid="{D5CDD505-2E9C-101B-9397-08002B2CF9AE}" pid="3" name="PresentationFormat">
    <vt:lpwstr>Широкоэкранный</vt:lpwstr>
  </property>
  <property fmtid="{D5CDD505-2E9C-101B-9397-08002B2CF9AE}" pid="4" name="Slides">
    <vt:r8>17</vt:r8>
  </property>
</Properties>
</file>