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4" autoAdjust="0"/>
    <p:restoredTop sz="90000" autoAdjust="0"/>
  </p:normalViewPr>
  <p:slideViewPr>
    <p:cSldViewPr snapToGrid="0">
      <p:cViewPr varScale="1">
        <p:scale>
          <a:sx n="100" d="100"/>
          <a:sy n="100" d="100"/>
        </p:scale>
        <p:origin x="-7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7B9-25F8-408A-90BB-439FDEB2F5A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ED2C6F-4891-48BC-B04C-B851B53A5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7B9-25F8-408A-90BB-439FDEB2F5A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2C6F-4891-48BC-B04C-B851B53A5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7B9-25F8-408A-90BB-439FDEB2F5A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2C6F-4891-48BC-B04C-B851B53A5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5787B9-25F8-408A-90BB-439FDEB2F5A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ED2C6F-4891-48BC-B04C-B851B53A5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7B9-25F8-408A-90BB-439FDEB2F5A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2C6F-4891-48BC-B04C-B851B53A5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7B9-25F8-408A-90BB-439FDEB2F5A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2C6F-4891-48BC-B04C-B851B53A5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2C6F-4891-48BC-B04C-B851B53A5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7B9-25F8-408A-90BB-439FDEB2F5A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7B9-25F8-408A-90BB-439FDEB2F5A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2C6F-4891-48BC-B04C-B851B53A5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7B9-25F8-408A-90BB-439FDEB2F5A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2C6F-4891-48BC-B04C-B851B53A5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5787B9-25F8-408A-90BB-439FDEB2F5A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ED2C6F-4891-48BC-B04C-B851B53A5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7B9-25F8-408A-90BB-439FDEB2F5A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ED2C6F-4891-48BC-B04C-B851B53A5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5787B9-25F8-408A-90BB-439FDEB2F5A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ED2C6F-4891-48BC-B04C-B851B53A5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95beae25d0fb72d642ae90280da4ab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8315"/>
            <a:ext cx="12192000" cy="8124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733" y="489640"/>
            <a:ext cx="10515600" cy="2891735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</a:t>
            </a:r>
            <a:b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Красноярского </a:t>
            </a: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края</a:t>
            </a:r>
            <a:endParaRPr lang="ru-RU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54809" y="12191999"/>
            <a:ext cx="327929" cy="31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strana.ru/media/images/original/original24788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36" y="4446208"/>
            <a:ext cx="3382479" cy="2147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2.goodfon.ru/original/2048x2048/7/59/medved-toptygin-vzglyad-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56" y="1167405"/>
            <a:ext cx="2255542" cy="2255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asyamba.ru/%D1%84%D0%BE%D1%82%D0%BE-%D0%BB%D0%B8%D1%81/48-%D0%BB%D0%B8%D1%81%D0%B0-%D1%84%D0%BE%D1%82%D0%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1500" y="4413178"/>
            <a:ext cx="2911891" cy="2183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22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800" y="247137"/>
            <a:ext cx="5886855" cy="13255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Полярный волк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 dirty="0" smtClean="0">
                <a:effectLst/>
                <a:latin typeface="Times New Roman" pitchFamily="18" charset="0"/>
                <a:cs typeface="Times New Roman" pitchFamily="18" charset="0"/>
              </a:rPr>
              <a:t>Обитает в Тундре. Осенью или ранней зимой стая переселяется на юг, где проще найти пищу. Она следует за северными оленями. Именно они, а также овцебыки – основная крупная дичь, на которую охотится полярный волк. Не отказываются они и от леммингов, и от полярных зайцев.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i.artfile.me/wallpaper/02-07-2009/1600x1200/zhivotnye-volki-3568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1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4238" y="1265186"/>
            <a:ext cx="5249811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Нежнейший мех одет на нем,</a:t>
            </a:r>
          </a:p>
          <a:p>
            <a:pPr marL="0" indent="0" fontAlgn="base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Блестящий, шелковистый,</a:t>
            </a:r>
          </a:p>
          <a:p>
            <a:pPr marL="0" indent="0" fontAlgn="base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Лентяй и соня кроха днем,</a:t>
            </a:r>
          </a:p>
          <a:p>
            <a:pPr marL="0" indent="0" fontAlgn="base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А ночью ловкий, быстрый.</a:t>
            </a:r>
          </a:p>
          <a:p>
            <a:pPr marL="0" indent="0" fontAlgn="base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В природе он в тайге живет,</a:t>
            </a:r>
          </a:p>
          <a:p>
            <a:pPr marL="0" indent="0" fontAlgn="base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Не царствует там тополь,</a:t>
            </a:r>
          </a:p>
          <a:p>
            <a:pPr marL="0" indent="0" fontAlgn="base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Где хвойный лес, сосна растет,</a:t>
            </a:r>
          </a:p>
          <a:p>
            <a:pPr marL="0" indent="0" fontAlgn="base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Мелькнет красавец ... </a:t>
            </a:r>
          </a:p>
          <a:p>
            <a:endParaRPr lang="ru-RU" dirty="0"/>
          </a:p>
        </p:txBody>
      </p:sp>
      <p:pic>
        <p:nvPicPr>
          <p:cNvPr id="11264" name="Объект 1126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66271" y="679875"/>
            <a:ext cx="3952568" cy="5521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69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66248"/>
            <a:ext cx="5830111" cy="13255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Соболь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1381" y="686961"/>
            <a:ext cx="3923071" cy="521831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битатель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сибирской тайги. Ловкий и очень сильный для своих размеров хищник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Хорошо лазает по деревьям. Имеет отлично развитые слух и обоняние, зрение слабее. Легко ходит по рыхлому снегу. Наибольшую активность проявляет утром и вечером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Питается мышами, белками, бурундуками, нападает на зайцев, рябчиков, глухарей.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 соболь питается растительной пищей, отдавая предпочтение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кедровым орехам, ягоде.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1576" y="1391811"/>
            <a:ext cx="6552224" cy="43519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65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Вперевалку зверь идёт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малину и по мёд.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сладкое он очень,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когда приходит осень,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Лезет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яму до весны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он спит и видит сны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s://i.ya-webdesign.com/images/student-clipart-png-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862" y="1298921"/>
            <a:ext cx="3234955" cy="510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733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7996" y="0"/>
            <a:ext cx="6797664" cy="13255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Бурый медведь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8020" y="1040448"/>
            <a:ext cx="4372709" cy="5533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Медвежий сон – весьма чуток. Если разбудить его посреди зимы, он уже не сможет обратно заснуть и будет бродить по снежному лесу, скудному на корм, злой и раздраженный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Бурые медведи едят все подряд.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 наблюдают медведей поблизости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хорошо плавают и искусно ловят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рыбу.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Медвежата (обычно 2-3) рождаются в берлоге в середине зимы, глухими, слепыми и плохо опушенными. Только через 2 недели они начинают слышать, спустя месяц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видеть.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92507" y="1575471"/>
            <a:ext cx="6021559" cy="3813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22959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8335" y="165526"/>
            <a:ext cx="6139544" cy="13255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Белый медведь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0237" y="1266093"/>
            <a:ext cx="4169898" cy="4376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Белый окрас шерсти служит идеальной маскировкой для животного. Затаившегося мишку нелегко вычислить даже опытному охотнику, тюлени же и моржи нередко становятся жертвами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этого хищника.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отличие от своих бурых собратьев, полярный медведь может не залегать в спячку на зиму. Чаще всего спят лишь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медведицы, ждущие детенышей.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2110" y="1595864"/>
            <a:ext cx="5944040" cy="3948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6223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7847" y="2238002"/>
            <a:ext cx="5181600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Высоко в горах живет</a:t>
            </a:r>
          </a:p>
          <a:p>
            <a:pPr marL="0" indent="0" fontAlgn="base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 хищный «снежный» кот.</a:t>
            </a:r>
          </a:p>
          <a:p>
            <a:endParaRPr lang="ru-RU" dirty="0"/>
          </a:p>
        </p:txBody>
      </p:sp>
      <p:pic>
        <p:nvPicPr>
          <p:cNvPr id="2054" name="Picture 6" descr="https://skazachok.ru/wp-content/uploads/2015/06/2034476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97755" y="1524000"/>
            <a:ext cx="3413065" cy="457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220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0775" y="0"/>
            <a:ext cx="5688106" cy="149346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Снежный барс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6871" y="376518"/>
            <a:ext cx="5732929" cy="6311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Занесён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книгу.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Снежные барсы предпочитают жить и охотиться в одиночку. Самки кошек живут с детенышами до двух лет.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горных расщелинах или под нависающими скальными выступами. Днем отлеживаются в своих логовах, а на рассвете или перед закатом отправляются на охоту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s://avatars.mds.yandex.net/get-pdb/1325464/bce76e95-7a46-4e36-8ac5-63ed560941ac/s1200?webp=fa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026" y="1771837"/>
            <a:ext cx="5569124" cy="3615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6427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502896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Лишь увидев зверя тень,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страхе заяц и олень.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Звери те невелики,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них острые клыки.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кого так много страха?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Дети, это .........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4" name="Picture 2" descr="https://us.123rf.com/450wm/oleon17/oleon171606/oleon17160600043/58308854-boy-in-plaid-shirt-with-questions-isolated-on-white-background.jpg?ver=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6011" y="1254335"/>
            <a:ext cx="4848459" cy="484845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034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0482" y="0"/>
            <a:ext cx="4529943" cy="13255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Росомаха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0890" y="489696"/>
            <a:ext cx="5858435" cy="5643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Крупное хищное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животное своим видом похожее скорее на медведя или барсука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Передвигаться в своей среде обитания росомахе помогают его огромные лапы. Ходит зверь также как медведь — косолапо и имеет длинные крючковатые когти. Челюсть мощная с острыми зубами. Плохое зрение компенсируется отличным слухом и обонянием. Животное густо покрыто длинным и грубым мехом черного и коричневого цвета с золотистой полосой, которая проходит по всему телу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своей среде обитания для взрослых росомах нет врагов. Они могут дать отпор хищнику, превосходящему его самого в 5 раз. </a:t>
            </a:r>
          </a:p>
        </p:txBody>
      </p:sp>
      <p:pic>
        <p:nvPicPr>
          <p:cNvPr id="4098" name="Picture 2" descr="https://avatars.mds.yandex.net/get-pdb/368827/18e3e6da-e839-4a2c-814f-12b63c9e90f3/s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634" y="1771133"/>
            <a:ext cx="5622800" cy="4217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361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Животные тайги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Тайга – наш дом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Лесной наш дом,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Уютный и родной.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нём звери разные живут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ёлкой и сосной.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hotoclub.by/images/main66/666948_m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2795" y="2072640"/>
            <a:ext cx="5182985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349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Арктике всегда живёт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под снегом корм найдёт.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 овца чуть- чуть и  бык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 же он? </a:t>
            </a:r>
            <a:r>
              <a:rPr lang="ru-RU" b="1" dirty="0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ru-RU" b="1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ru-RU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5124" name="Picture 4" descr="https://image.freepik.com/free-vector/_7814-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4941" y="1032669"/>
            <a:ext cx="5144294" cy="514429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797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930" y="0"/>
            <a:ext cx="6037538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Овцебык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4459" y="555812"/>
            <a:ext cx="4576482" cy="58987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прекрасно видят даже ночью, чувствуют подбирающихся врагов и могут найти еду, которая находится глубоко под снегом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Живут в стаде.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белый медведь являются природными врагами овцебыков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нападения врага, животные занимают круговую оборону. Внутри круга находятся телята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овцебыков составляют сухие растения, выкопанные из-под снега. Звери могут их добывать из глубины до полуметра.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geo-storm.ru/img-geo/ovtseby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1861" y="1739761"/>
            <a:ext cx="6998668" cy="4374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8016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4047" y="229179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Трав копытами касаясь,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Ходит по лесу красавец,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Ходит смело и легко,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Рога раскинув широко</a:t>
            </a:r>
          </a:p>
        </p:txBody>
      </p:sp>
      <p:pic>
        <p:nvPicPr>
          <p:cNvPr id="7170" name="Picture 2" descr="https://st2.depositphotos.com/7413918/12378/i/950/depositphotos_123788794-stock-photo-kid-girl-with-question-ma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5647" y="757330"/>
            <a:ext cx="4149613" cy="57421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9319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294" y="185831"/>
            <a:ext cx="5584344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Лось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106" y="824753"/>
            <a:ext cx="5181600" cy="57374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Рога у самцов. Каждую осень лось их сбрасывает,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весной снова начать их отращивать. Чем старше животное, тем больше ответвлений у него на голове.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 лосей отличный слух и обоняние, но при этом слабое зрение. Если человек будет стоять неподвижно, то лось не заметит его и с расстояния 20-30 метров. Лоси хорошие пловцы, любят воду и как спасение от гнуса, и как источник пищи.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особо сильные заморозки ложатся в рыхлый снег, который как берлога греет животных.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Лоси не стадные животные, чаще всего ходят по одному, либо собираются по 3-4 особи.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avatars.mds.yandex.net/get-pdb/879261/693f8e75-7eda-4004-9b92-edd868687d2a/s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106" y="1664260"/>
            <a:ext cx="5869986" cy="3899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0870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2450" y="1118347"/>
            <a:ext cx="6781800" cy="5172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Изящна, хрупка. Обитает в Сибири…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 меньше становится особей в мире.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признакам многим с оленями схожа,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Ведь к парнокопытным относится тоже.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Безрога. Но вместо оленьих рогов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Имеют самцы пару острых клыков.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Широкие длинные заячьи уши –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Внутри посветлей, порыжее снаружи.  </a:t>
            </a:r>
          </a:p>
        </p:txBody>
      </p:sp>
      <p:pic>
        <p:nvPicPr>
          <p:cNvPr id="9218" name="Picture 2" descr="https://img3.stockfresh.com/files/l/lenm/m/58/4636594_stock-vector-thinking-gir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8372" y="1205752"/>
            <a:ext cx="3264428" cy="497121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8545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296" y="446760"/>
            <a:ext cx="4386804" cy="13255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Кабарга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1231" y="996577"/>
            <a:ext cx="4141694" cy="4089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Парнокопытное, похожее на оленя, небольшое млекопитающее.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отличии от оленей у кабарги нет рогов, но у самцов есть длинные клыки, выходящие из верхней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челюсти.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олени чувствуют себя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тайге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безопасности. 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запутывает след, петляет, и уходит в недоступные ее врагам места, пробираясь туда по узким карнизам и выступам.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Helvetica Neue"/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42" name="Picture 2" descr="http://sad-i-dom.com/uploads/posts/2017-03/1489224569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753" y="1878676"/>
            <a:ext cx="6816609" cy="3687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458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Роет норы он умело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Знает, любит это дело.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Потому кроту и друг,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зовут его …</a:t>
            </a:r>
          </a:p>
        </p:txBody>
      </p:sp>
      <p:pic>
        <p:nvPicPr>
          <p:cNvPr id="11266" name="Picture 2" descr="https://avatars.mds.yandex.net/get-zen_doc/151305/pub_5c53fbe334dc9500afcf8c4a_5c53fca016b33b00af1906cd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2518" y="1151550"/>
            <a:ext cx="4039175" cy="50254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302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650" y="0"/>
            <a:ext cx="5129719" cy="13255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Барсук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2730" y="484094"/>
            <a:ext cx="5486400" cy="60601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в норах, вырытых по склонам песчаных холмов, лесных оврагов. Нора барсука глубокая и обширная, имеет несколько отделений различного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Весной барсуки ремонтируют свое жилище, обновляют подстилку, выгребают мусор, чистят ходы.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жизни, днем, барсук проводит в норе, охотится по ночам.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зимнюю спячку на полгода.  В рационе барсука — в основном растительная пища, мышевидные грызуны, лягушки, ящерицы, птицы и их яйца, насекомые и их личинки, моллюски, дождевые черви, грибы, ягоды, орехи,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Врагов у барсука мало: медведь, рысь, волк.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http://my.krskstate.ru/upload/resize_cache/iblock/017/540_600_1/honey_the_badger_in_dayligh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9131" y="1558142"/>
            <a:ext cx="6061968" cy="4243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8249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695450" y="1749425"/>
            <a:ext cx="92011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КАКИХ ЖИВОТНЫХ </a:t>
            </a:r>
          </a:p>
          <a:p>
            <a:pPr marL="0" indent="0" algn="ctr">
              <a:buNone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ЗНАЕТЕ?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2387" y="1088820"/>
            <a:ext cx="5181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По полю скачет -</a:t>
            </a:r>
          </a:p>
          <a:p>
            <a:pPr marL="0" indent="0" algn="just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Ушки прячет,</a:t>
            </a:r>
          </a:p>
          <a:p>
            <a:pPr marL="0" indent="0" algn="just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Встанет столбом -</a:t>
            </a:r>
          </a:p>
          <a:p>
            <a:pPr marL="0" indent="0" algn="just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Ушки торчком</a:t>
            </a:r>
            <a:r>
              <a:rPr lang="ru-RU" b="1" i="0" dirty="0" smtClean="0">
                <a:effectLst/>
                <a:latin typeface="Helvetica Neue"/>
              </a:rPr>
              <a:t>.</a:t>
            </a:r>
          </a:p>
          <a:p>
            <a:endParaRPr lang="ru-RU" b="1" dirty="0"/>
          </a:p>
        </p:txBody>
      </p:sp>
      <p:pic>
        <p:nvPicPr>
          <p:cNvPr id="3076" name="Picture 4" descr="https://i.ya-webdesign.com/images/child-thinking-png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7429" y="787516"/>
            <a:ext cx="4641922" cy="58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7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393" y="132736"/>
            <a:ext cx="5591156" cy="13255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Заяц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0758" y="275611"/>
            <a:ext cx="5181600" cy="6315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животное прославилось своим осторожным характером, ловким убеганием от погони и шустрым запутыванием своих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следов. Одного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жилища у зайцев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нет. Летом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пристанищем становятся не слишком глубокие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ямки.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зимнее время его пристанищем становится вырытое прямо в снегу небольшое углубление.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Кормятся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зайцы ночью. Днем же они прячутся в траве или под лапами елей, предварительно запутав следы.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них служит лакомством любое полевое растение.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зимнее время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едят кору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деревьев, семена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растений.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спасает их от голодного существования озимая пшеница, которую они находят под снегом.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avatars.mds.yandex.net/get-pdb/912419/ec4f38e4-bd21-4f97-a740-ddf8de9fa15a/s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1674" y="1486875"/>
            <a:ext cx="5848351" cy="4241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13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89772"/>
            <a:ext cx="5181600" cy="5285423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Эта рыжая плутовка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И коварна, и хитра.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Быстрых зайцев ловит ловко,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Кур ворует со двора.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И мышами поживиться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Может шустрая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 descr="https://avatars.mds.yandex.net/get-zen_doc/99845/pub_5d48cb30e3062c00ac96871c_5d48cb6cfc69ab00ac2902eb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3961"/>
            <a:ext cx="3876675" cy="611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78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9089" y="199755"/>
            <a:ext cx="4834648" cy="13255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1" y="1486412"/>
            <a:ext cx="4485968" cy="4988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Лиса чаще всего предпочитает добывать себе пищу днем.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Их основной едой являются грызуны, птица, рыба, различные мелкие животные.</a:t>
            </a:r>
          </a:p>
          <a:p>
            <a:pPr marL="0" indent="0">
              <a:buNone/>
            </a:pPr>
            <a:r>
              <a:rPr lang="ru-RU" sz="20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Зрение у лисы очень хорошее.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Ее ушки, которые постоянно двигаются, улавливают малейшее шуршание, это помогает лисе заметить грызунов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лис очень опасна встреча с орлами, койотами, волками, медведем, пумой и человеком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Люди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охотятся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из-за его красивого ценного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меха.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s://img3.goodfon.ru/original/2048x1365/7/54/zhivotnoe-lisa-lisica-ryzha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510" y="1690688"/>
            <a:ext cx="6552419" cy="4367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85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3451" y="2533548"/>
            <a:ext cx="5181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В стае я живу в лесу, </a:t>
            </a:r>
            <a:endParaRPr lang="ru-RU" b="1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зверушкам страх несу. Грозно вдруг зубами щелк! </a:t>
            </a:r>
            <a:endParaRPr lang="ru-RU" b="1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свирепый серый…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88" name="Picture 20" descr="https://avatars.mds.yandex.net/get-zen_doc/62191/pub_5c69847bbbdc3c00af78aab8_5c6b0282ef11b700af1e7c06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398" y="1017639"/>
            <a:ext cx="4114798" cy="51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8874" y="192104"/>
            <a:ext cx="5194571" cy="13255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593056"/>
            <a:ext cx="4839929" cy="482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Живут волки стаями, в которых обязательно есть вожак. Летом и весной стая распадается, но все животные остаются на своей территории.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Охотятся в основном ночью.</a:t>
            </a:r>
            <a:r>
              <a:rPr lang="ru-RU" sz="20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Перед тем как начать охотиться волки часто начинают выть. Так они предупреждают собратьев о предстоящей охоте. Охотятся на крупных копытных животных: лосей, оленей. Также могут резать домашний скот: овец, коров и лошадей. Если крупных животных немного, то волки могут охотиться и на животных поменьше: от мышей до лис.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.artfile.me/wallpaper/05-04-2006/1600x1200/zhivotnye-volki-3466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1311" y="1593056"/>
            <a:ext cx="5997370" cy="4498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9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536" y="350377"/>
            <a:ext cx="7161387" cy="132556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Красный волк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93332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Это наиболее редкий и, вероятно, практически исчезнувший вид животных Красноярского края</a:t>
            </a:r>
            <a:r>
              <a:rPr lang="ru-RU" sz="3200" b="0" i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0" i="0" dirty="0" smtClean="0">
                <a:effectLst/>
                <a:latin typeface="NotoSans"/>
              </a:rPr>
              <a:t> </a:t>
            </a:r>
            <a:endParaRPr lang="ru-RU" dirty="0"/>
          </a:p>
        </p:txBody>
      </p:sp>
      <p:pic>
        <p:nvPicPr>
          <p:cNvPr id="9220" name="Picture 4" descr="https://avatars.mds.yandex.net/get-pdb/1748902/cf07fc9a-d64f-4a84-8f0f-f8414f79389f/s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670" y="1675940"/>
            <a:ext cx="6275212" cy="4687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91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535</TotalTime>
  <Words>916</Words>
  <Application>Microsoft Office PowerPoint</Application>
  <PresentationFormat>Произвольный</PresentationFormat>
  <Paragraphs>72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Животные  Красноярского края</vt:lpstr>
      <vt:lpstr>Животные тайги</vt:lpstr>
      <vt:lpstr>Слайд 3</vt:lpstr>
      <vt:lpstr>Заяц</vt:lpstr>
      <vt:lpstr>Слайд 5</vt:lpstr>
      <vt:lpstr>Лиса</vt:lpstr>
      <vt:lpstr>Слайд 7</vt:lpstr>
      <vt:lpstr>Волк</vt:lpstr>
      <vt:lpstr>Красный волк</vt:lpstr>
      <vt:lpstr>Полярный волк</vt:lpstr>
      <vt:lpstr>Слайд 11</vt:lpstr>
      <vt:lpstr>Соболь</vt:lpstr>
      <vt:lpstr>Слайд 13</vt:lpstr>
      <vt:lpstr>Бурый медведь</vt:lpstr>
      <vt:lpstr>Белый медведь</vt:lpstr>
      <vt:lpstr>Слайд 16</vt:lpstr>
      <vt:lpstr>Снежный барс</vt:lpstr>
      <vt:lpstr>Слайд 18</vt:lpstr>
      <vt:lpstr>Росомаха</vt:lpstr>
      <vt:lpstr>Слайд 20</vt:lpstr>
      <vt:lpstr>Овцебык</vt:lpstr>
      <vt:lpstr>Слайд 22</vt:lpstr>
      <vt:lpstr>Лось</vt:lpstr>
      <vt:lpstr>Слайд 24</vt:lpstr>
      <vt:lpstr>Кабарга</vt:lpstr>
      <vt:lpstr>Слайд 26</vt:lpstr>
      <vt:lpstr>Барсук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Стёпа</dc:creator>
  <cp:lastModifiedBy>Admin</cp:lastModifiedBy>
  <cp:revision>45</cp:revision>
  <dcterms:created xsi:type="dcterms:W3CDTF">2019-10-20T06:59:53Z</dcterms:created>
  <dcterms:modified xsi:type="dcterms:W3CDTF">2024-03-27T17:12:33Z</dcterms:modified>
</cp:coreProperties>
</file>