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5" r:id="rId4"/>
    <p:sldId id="261" r:id="rId5"/>
    <p:sldId id="263" r:id="rId6"/>
    <p:sldId id="264" r:id="rId7"/>
    <p:sldId id="278" r:id="rId8"/>
    <p:sldId id="279" r:id="rId9"/>
    <p:sldId id="280" r:id="rId10"/>
    <p:sldId id="284" r:id="rId11"/>
    <p:sldId id="281" r:id="rId12"/>
    <p:sldId id="283" r:id="rId13"/>
    <p:sldId id="282" r:id="rId14"/>
    <p:sldId id="28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CE5C23-4FBF-40A0-8689-95976C7C418B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4B93C5-31E7-4039-9763-BC91BEDDE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8060432" cy="19740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обязательной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вариативной части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172200" cy="18002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Костенко Ольга Ивановна,</a:t>
            </a:r>
          </a:p>
          <a:p>
            <a:pPr algn="ctr">
              <a:lnSpc>
                <a:spcPct val="120000"/>
              </a:lnSpc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ctr">
              <a:lnSpc>
                <a:spcPct val="120000"/>
              </a:lnSpc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ctr">
              <a:lnSpc>
                <a:spcPct val="120000"/>
              </a:lnSpc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1 «Берёзка»» с.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Краснотуранск</a:t>
            </a:r>
          </a:p>
          <a:p>
            <a:pPr algn="ctr">
              <a:lnSpc>
                <a:spcPct val="120000"/>
              </a:lnSpc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 2024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lnSpc>
                <a:spcPct val="120000"/>
              </a:lnSpc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10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2978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Парциальные программы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93___01\IMG_481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2" t="11642" r="29576" b="6504"/>
          <a:stretch/>
        </p:blipFill>
        <p:spPr bwMode="auto">
          <a:xfrm>
            <a:off x="611560" y="836712"/>
            <a:ext cx="3718481" cy="57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Loner\Рабочий стол\KA-00126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03876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38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 в  студиях  позволяет развивать индивидуальные способности детей и проявить их творческий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потенциал: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277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1) вокальная студия «Лапушки» с детьми старшей и подготовительной к школе групп (5 – 7 лет) под руководством музыкального руководителя;</a:t>
            </a:r>
          </a:p>
          <a:p>
            <a:pPr marL="0" indent="0" algn="just">
              <a:buNone/>
            </a:pPr>
            <a:r>
              <a:rPr lang="ru-RU" dirty="0"/>
              <a:t>2) танцевально-хореографическая студия «Берёзка» с детьми старшей и подготовительной к школе групп (5 – 7 лет) под руководством музыкального руководителя;</a:t>
            </a:r>
          </a:p>
          <a:p>
            <a:pPr marL="0" indent="0" algn="just">
              <a:buNone/>
            </a:pPr>
            <a:r>
              <a:rPr lang="ru-RU" dirty="0"/>
              <a:t>3) театральная  студия  «Теремок»  с  детьми  подготовительной  к  школе  группы (6 – 7 лет) под руководством воспитателей группы;</a:t>
            </a:r>
          </a:p>
          <a:p>
            <a:pPr marL="0" indent="0" algn="just">
              <a:buNone/>
            </a:pPr>
            <a:r>
              <a:rPr lang="ru-RU" dirty="0"/>
              <a:t>4) студия по прикладному творчеству и конструктивно-модельной деятельности «Самоделкин» с детьми старшей группы (5 – 6 лет) под руководством воспитателей группы;</a:t>
            </a:r>
          </a:p>
          <a:p>
            <a:pPr marL="0" indent="0" algn="just">
              <a:buNone/>
            </a:pPr>
            <a:r>
              <a:rPr lang="ru-RU" dirty="0"/>
              <a:t>5) студия по рисованию «Краски радости» с детьми средней группы (4 – 5 лет) под руководством воспитателей группы;</a:t>
            </a:r>
          </a:p>
          <a:p>
            <a:pPr marL="0" indent="0" algn="just">
              <a:buNone/>
            </a:pPr>
            <a:r>
              <a:rPr lang="ru-RU" dirty="0"/>
              <a:t>6) студия по аппликации «Умелые руки» с детьми второй младшей группы (3 – 4 года) под руководством воспитателей группы;</a:t>
            </a:r>
          </a:p>
          <a:p>
            <a:pPr marL="0" indent="0" algn="just">
              <a:buNone/>
            </a:pPr>
            <a:r>
              <a:rPr lang="ru-RU" dirty="0"/>
              <a:t>7) студия по лепке «Юный скульптор» с детьми первой младшей группы (2 – 3 года) под руководством воспитателей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507288" cy="22088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</a:t>
            </a:r>
            <a:b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«Калейдоскоп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профессий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5349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реализации педагогической практики дошкольники 5 – 7 лет достигают следующих результатов: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знают о назначении техники и материалов в трудовой деятельности взрослых;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называют профессии разных сфер экономики;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различают профессии по существенным признакам;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называют профессионально важные качества представителей разных профессий;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выделяют структуру трудовых процессов (цель, инструменты, трудовые действия, результат);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объясняют взаимосвязь различных видов труда и профессий;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объясняют роль труда в благополучии человека;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имеют представление о семейном бюджете и назначении денег;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моделируют в игре отношения между людьми разных профессий;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участвуют в посильной трудовой деятельности взрослых;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демонстрируют осознанный способ безопасного поведения в быту.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практика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«Калейдоскоп профессий»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46531"/>
              </p:ext>
            </p:extLst>
          </p:nvPr>
        </p:nvGraphicFramePr>
        <p:xfrm>
          <a:off x="0" y="1245605"/>
          <a:ext cx="9144000" cy="5612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258"/>
                <a:gridCol w="2728452"/>
                <a:gridCol w="4203290"/>
              </a:tblGrid>
              <a:tr h="4133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Экскурсовод-историк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Аксенова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В.Е.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Парикмахер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Дергачева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Жарова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М.И.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Курлянчикова О.В.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Переводчик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Костенко О.И.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Монина Т.В.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инструктор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еской</a:t>
                      </a:r>
                      <a:r>
                        <a:rPr lang="de-DE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культуре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Дизайнер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Сыркина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Цура А.В.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321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Фотограф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Цура Е.М.</a:t>
                      </a:r>
                      <a:endParaRPr lang="ru-RU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6482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Киномеханик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Оленникова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Н.П.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  <a:tr h="46273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Спортсмен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Шмелева</a:t>
                      </a:r>
                      <a:r>
                        <a:rPr lang="de-DE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О.И.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69" marR="6356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70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«Калейдоскоп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профессий»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 descr="C:\Documents and Settings\Loner\Рабочий стол\Документы\В газету\2023 г\Калейдоскоп профессий\IMG_2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42366"/>
            <a:ext cx="5016450" cy="37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Loner\Рабочий стол\Документы\В газету\2023 г\Калейдоскоп профессий\IMG_276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 bwMode="auto">
          <a:xfrm>
            <a:off x="31461" y="692696"/>
            <a:ext cx="51918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Документы\В газету\2021 г\25.03.2021 г.. клубный час\IMG_05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b="21534"/>
          <a:stretch/>
        </p:blipFill>
        <p:spPr bwMode="auto">
          <a:xfrm>
            <a:off x="74073" y="3999565"/>
            <a:ext cx="3697173" cy="25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034682"/>
          </a:xfrm>
        </p:spPr>
        <p:txBody>
          <a:bodyPr>
            <a:noAutofit/>
          </a:bodyPr>
          <a:lstStyle/>
          <a:p>
            <a:pPr indent="627063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 от 08.11.2022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№  955   «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внесении  изменений 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некоторые  приказы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образования   и   науки   Российской  Федерации 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Министерства просвещения Российской Федерации, касающиеся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федеральных    государственных    образовательных   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стандартов общего образования и образования обучающихся с ограниченными возможностями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и умственной отсталостью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интеллек-туальными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нарушениями)»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 06.02.2023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72264):</a:t>
            </a:r>
            <a:b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ФГОС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является основой для разработки федеральной образовательной программы дошкольного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Программа дошкольного образования ДОО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разрабатывается и утверждается Организацией самостоятельно в соответствии с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настоящим Стандартом, ФОП ДО и ФАОП ДО для обучающихся с ограниченными возможностями здоровья.</a:t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должно обеспечивать физическое и психическое развитие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различных видах деятельности и охватывать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определённые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обучения и воспитания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(образовательные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6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18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Федеральные программы дошкольного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oner\Рабочий стол\IMG_4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1005"/>
            <a:ext cx="3673171" cy="56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IMG_4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01005"/>
            <a:ext cx="3613795" cy="56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41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изменения во ФГОС ДО: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856984" cy="5184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П. 2.6: перечень образовательных областей не изменился, однако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расширено и конкретизировано содержание образовательных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областей.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2.7: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частично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изменён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детских видов деятельности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этапах младенчества, раннего и дошкольного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детства.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2.10: уточнено, что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и планируемые результаты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быть не ниже содержания и планируемых результатов ФОП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2.11: уточнено, что содержательный раздел Программы должен включать описание образовательной деятельности в соответствии с направлениями развития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представленными в пяти образовательных областях,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Федеральной образовательной программой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учётом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используемых методических пособий, обеспечивающих реализацию данного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содержания.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2.12: указано,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обязательная часть программы должна соответствовать ФОП ДО, и может оформляться в виде ссылки на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ФОП.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П. 2.13: указано, что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краткой презентации ООП ДО,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помимо прочего (см. ФГОС ДО),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быть представлена ссылка на ФОП ДО.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3.2.9: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допустимый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нагрузки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приведён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соответствие с действующими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СанПиН.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4.6: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включены целевые ориентиры образования в младенческом возрасте,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расширены целевые ориентиры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раннем возрасте и на этапе завершения дошкольного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34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25.11.2022 № 1028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дошкольного образования»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(зарегистрирован 28.12.2022 № 71847):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5" y="1340768"/>
            <a:ext cx="878497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программа позволяет реализовать несколько основополагающих функций дошкольного уровня образования: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воспитание ребенка дошкольного возраста как Гражданина Российской Федерации,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формирование основ его гражданской и культурной идентичности на соответствующем его возрасту содержании доступными средствами.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единого ядра содержания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ориентированного на приобщение детей к традиционным нравственным и социокультурным ценностям российского народа, воспитание подрастающего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поколения,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знающего и уважающего историю и культуру своей семьи, большой и малой Родины.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единого федерального образовательного пространства воспитания и обучения детей от рождения до поступления в начальную школу, обеспечивающего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его родителям (законным представителям)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равные, качественные условия ДО,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 зависимости от места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проживания. Федеральная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программа определяет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единые для Российской Федерации базовые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содержание ДО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осваиваемые обучающимися в организациях, осуществляющих образовательную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образовательной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планируемые образовательные результаты, заявленные в ФОП ДО, ОБЯЗАТЕЛЬНЫ для достижения в каждой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01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структуры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Структура ОП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ДО: целевой, содержательный,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организационный, дополнительный разделы.</a:t>
            </a:r>
          </a:p>
          <a:p>
            <a:pPr marL="0" indent="0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ЦЕЛЕВОЙ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</a:p>
          <a:p>
            <a:pPr marL="0" indent="0" algn="just" fontAlgn="base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Пояснительная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записка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1.1.1. Цель и задачи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1.1.2. Принципы и подходы к формированию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just" fontAlgn="base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1.1.3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Значимые характеристики для разработки и реализации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1.1.4. Специфика национальных, социокультурных и иных условий, в которых осуществляется образовательная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1.1.5. Характеристика особенностей развития детей дошкольного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1.1.5.1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Младенчество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(от двух месяцев до одного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1.1.5.2. Ранний возраст (от одного года до трёх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лет)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1.1.5.3. Дошкольный возраст (от трёх до семи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лет)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1.2. Планируемые результаты реализации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1.2.1. Планируемые образовательные результаты в младенческом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1.2.2. Планируемые образовательные результаты в раннем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1.2.3. Планируемые образовательные результаты в дошкольном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1.2.4. Планируемые образовательные результаты на этапе завершения освоения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1.3. Педагогическая диагностика достижения планируемых образовательных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структуры ОП ДО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СОДЕРЖАТЕЛЬНЫЙ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2.1. Общие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 Рабочая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2.2.1. Пояснительная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записка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2.2.2. Задачи и содержание образования по образовательным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областям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2.2.2.1. Социально-коммуникативное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2.2.2.2. Познавательное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2.2.2.3. Речевое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marL="0" indent="0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2.2.2.4. Художественно-эстетическое развитие</a:t>
            </a:r>
          </a:p>
          <a:p>
            <a:pPr marL="0" indent="0" algn="just" fontAlgn="base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2.2.2.5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Физическое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2.2.3. Програмно-методическое обеспечение образовательного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2.3. Вариативные формы, способы, методы и средства реализации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2.4. Особенности образовательной деятельности разных видов и культурных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2.5. Способы и направления поддержки детской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инициативы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2.6. Особенности взаимодействия педагогического коллектива с семьями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2.7. Иные характеристики содержания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2.8. Программа развивающей и инклюзивной работы с детьми с ограниченными возможностями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2.8.1. Организация и содержание деятельности психолого-медико-педагогического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консилиума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(ПМПк)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2.9. Рабочая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структуры ОП ДО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579296" cy="58772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ОРГАНИЗАЦИОННЫЙ РАЗДЕЛ </a:t>
            </a:r>
          </a:p>
          <a:p>
            <a:pPr marL="0" indent="0" algn="just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3.1. Особенности организации развивающей предметно-пространственной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marL="0" indent="0" algn="just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3.2. Психолого-педагогические условия, обеспечивающие развитие ребёнка</a:t>
            </a:r>
          </a:p>
          <a:p>
            <a:pPr marL="0" indent="0" algn="just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Кадровые условия реализации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3.4. Материально-техническое обеспечение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3.5. Обеспеченность методическими материалами, средствами обучения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 marL="0" indent="0" algn="just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3.6. Финансовые условия реализации Программы </a:t>
            </a:r>
          </a:p>
          <a:p>
            <a:pPr marL="0" indent="0" algn="just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3.7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Планирование образовательной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3.8. Режим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дня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3.9. Особенности традиционных событий, праздников,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marL="0" indent="0" algn="just" fontAlgn="base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ДОПОЛНИТЕЛЬНЫЙ РАЗДЕЛ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4.1. Краткая презентация Программы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 marL="0" indent="0" algn="just" fontAlgn="base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8501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вариативной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 «Берёзка»»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640960" cy="5061176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1. Комарова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Т.С., Антонова А.В., Зацепина М.Б. Программа эстетического воспитаний детей 2 – 7 лет.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Нищева Н.В.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Современная система коррекционной работы в логопедической группе для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ОНР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 3 до 7 лет.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«Подготовка к школе детей с задержкой психического развития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под редакцией Шевченко С.Г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Педагогическая практика «Калейдоскоп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профессий».</a:t>
            </a:r>
          </a:p>
          <a:p>
            <a:pPr marL="0" indent="0" algn="just" fontAlgn="base">
              <a:buNone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Специфика национальных, социокультурных и иных условий, в которых  осуществляется образовательная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деятельность в ДОО.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693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653</TotalTime>
  <Words>1251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«Содержание обязательной  и вариативной части образовательной программы ДОО» </vt:lpstr>
      <vt:lpstr>                                                                                 Приказ Министерства просвещения Российской Федерации от 08.11.2022   №  955   «О  внесении  изменений  в  некоторые  приказы Министерства   образования   и   науки   Российской  Федерации  и Министерства просвещения Российской Федерации, касающиеся федеральных    государственных    образовательных    стандартов общего образования и образования обучающихся с ограниченными возможностями здоровья и умственной отсталостью (интеллек-туальными нарушениями)» (зарегистрирован 06.02.2023 № 72264):  1. ФГОС ДО является основой для разработки федеральной образовательной программы дошкольного образования.  2. Программа дошкольного образования ДОО разрабатывается и утверждается Организацией самостоятельно в соответствии с настоящим Стандартом, ФОП ДО и ФАОП ДО для обучающихся с ограниченными возможностями здоровья. 3. Содержание ОП ДО должно обеспечивать физическое и психическое развитие ребёнка в различных видах деятельности и охватывать определённые направления обучения и воспитания (образовательные области). </vt:lpstr>
      <vt:lpstr>Федеральные программы дошкольного образования</vt:lpstr>
      <vt:lpstr>Ключевые изменения во ФГОС ДО:</vt:lpstr>
      <vt:lpstr>Приказ Министерства просвещения Российской Федерации  от 25.11.2022 № 1028 «Об утверждении федеральной образовательной программы дошкольного образования» (зарегистрирован 28.12.2022 № 71847):</vt:lpstr>
      <vt:lpstr>Особенности структуры ОП ДО</vt:lpstr>
      <vt:lpstr>Особенности структуры ОП ДО</vt:lpstr>
      <vt:lpstr>Особенности структуры ОП ДО</vt:lpstr>
      <vt:lpstr>Содержание вариативной части образовательной программы МБДОУ «Детский сад № 1 «Берёзка»»</vt:lpstr>
      <vt:lpstr>Парциальные программы</vt:lpstr>
      <vt:lpstr>Работа  в  студиях  позволяет развивать индивидуальные способности детей и проявить их творческий потенциал:  </vt:lpstr>
      <vt:lpstr>Педагогическая практика «Калейдоскоп профессий» </vt:lpstr>
      <vt:lpstr>Педагогическая практика «Калейдоскоп профессий» </vt:lpstr>
      <vt:lpstr>Педагогическая практика «Калейдоскоп профессий»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семинар Тема:  «Федеральная образовательная программа дошкольного образования»</dc:title>
  <dc:creator>Home</dc:creator>
  <cp:lastModifiedBy>Loner-XP</cp:lastModifiedBy>
  <cp:revision>72</cp:revision>
  <dcterms:created xsi:type="dcterms:W3CDTF">2023-03-23T06:57:16Z</dcterms:created>
  <dcterms:modified xsi:type="dcterms:W3CDTF">2024-02-16T10:33:28Z</dcterms:modified>
</cp:coreProperties>
</file>