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BDF9B-1BEC-4622-B917-791772B71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11F326-CE60-4800-9B63-AE913F749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6BAC1-415D-471A-95F4-1302E52C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888A4-607A-4B89-B1D1-2943AF5D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D77B6-17A0-4A89-9AC4-C5734C53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3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004F8-579B-4D3B-A08D-0859A453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CBB07-A5CE-4114-B4FA-9A2DD2722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D6630-2D3D-4A50-9A08-587559AC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9C5AA-E973-464A-A1A3-CEF82851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36A5E-AFCE-4411-9B36-BE7A8946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0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6551D-833A-4D6A-886E-D63FE1A77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8760CA-A62C-46F1-84D4-D6C26C6C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CBD90-0320-4999-B739-5FD8342C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911C9-F3C4-41E4-B7DF-4CCEE470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6FFF5-3469-4A1A-B62F-5AEE6BB6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508A2-F173-4C44-96BD-E6428FB5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CCD44-15C3-4657-AD90-2C680D71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5335A-66A5-4E17-92B3-A72D3C2F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D4345-CF6F-440E-BFBF-716AD1EF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5CF17-E471-4158-881A-00C6DA4E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1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8E237-6A1A-4E33-948F-8864006A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765D1-F17D-4F31-8DB8-7EA95EEA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7485D-5991-4852-9A5C-085B0645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3D6142-11DA-462A-A4D0-3F96CEA1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AFAEC-9399-4685-A1D1-4D9F2F29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D1C95-D7E6-416A-9F4A-AAFD00C1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051E7-FF65-43CC-B7A1-DB2009EAA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A818D5-BCD0-412A-B4D1-751C1B49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453C8C-F6D6-4ED8-80CB-F2E5BDF9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F232AB-49B7-4D3E-88A6-4270A44E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F8B12-C50C-4852-A333-963C32B2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4BD01-4181-4C4B-8CD6-40E0357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C10729-0BA3-4EFB-8FB6-91F11A44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0149B8-4210-4704-A9A1-82958035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A825BA-B193-4808-87CB-9391C589A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E5B04-638E-4460-AC18-55696592D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A3C32B-1C5A-4195-B4D5-022F70AA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1713F1-2857-4154-A873-B50E8302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2F0BD5-CCB1-4A43-98FA-A04B12A9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6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D8AC6-9C00-4E94-944A-D4F78D70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7C6981-3C8D-4537-92D6-B77712EF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836549-B276-4595-92B0-884E1C31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BF20EB-D324-48DB-84DA-536707B2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D922FA-A9D7-469E-BA43-F4E869A7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FD919F-C71F-411B-8D52-D8E4BDBA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D86EBF-5ED7-4EE1-8289-C1326C13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7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5A6F6-0969-4D26-9FA9-A7916E23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D0584-03FC-4728-85ED-B3DBEC56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DCEC58-4F06-4C01-9FDB-6455860E7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B988A-77DE-4A5E-97D8-0B2D1A9E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09272-40FC-414E-9D67-7127E51C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EB312-81C5-42B4-AD9D-6A9A8139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9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D9B6-C2C0-4A2E-8070-49F65BDC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8D06CE-6796-441F-97F1-09884ED07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5D080-9FBF-4DBC-93BE-EC6FDD9C8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D8B77D-86F5-4C2D-8E91-C6AFE6DB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B27E5-CF8C-4D5F-A56F-E9907692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50700-05E9-471B-8289-F2F60DA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41005-71DC-43E4-B357-A3C50051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5BEA9-593B-46B5-A0F8-A38168E0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4385D-3FD3-4214-BCEF-0427DF7F1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453C-5327-4CBF-8A34-8CFE7DE7E60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5BEA6-5680-473C-8386-2771BC8B8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F53C9-C7ED-464C-8431-01DC044E8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DF5B-0D18-4C8D-9D04-F01271C21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E75EE-10C3-4866-A1CA-3358DD98E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85" y="1646629"/>
            <a:ext cx="11394830" cy="1655762"/>
          </a:xfrm>
        </p:spPr>
        <p:txBody>
          <a:bodyPr>
            <a:normAutofit lnSpcReduction="10000"/>
          </a:bodyPr>
          <a:lstStyle/>
          <a:p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</a:t>
            </a:r>
            <a:r>
              <a:rPr lang="en-US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 кто такой повар-кондитер? </a:t>
            </a:r>
          </a:p>
        </p:txBody>
      </p:sp>
    </p:spTree>
    <p:extLst>
      <p:ext uri="{BB962C8B-B14F-4D97-AF65-F5344CB8AC3E}">
        <p14:creationId xmlns:p14="http://schemas.microsoft.com/office/powerpoint/2010/main" val="252431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C43D91-AAB1-4872-97FA-E50DC39D1C52}"/>
              </a:ext>
            </a:extLst>
          </p:cNvPr>
          <p:cNvSpPr/>
          <p:nvPr/>
        </p:nvSpPr>
        <p:spPr>
          <a:xfrm>
            <a:off x="3018569" y="-54275"/>
            <a:ext cx="5957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Приготовление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4ACC0D-3EDE-4E2A-A58D-5402BF77B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2" y="1207574"/>
            <a:ext cx="4118591" cy="3378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96415B2C-6EE7-4AC5-AB39-9B9BC62293EB}"/>
              </a:ext>
            </a:extLst>
          </p:cNvPr>
          <p:cNvSpPr/>
          <p:nvPr/>
        </p:nvSpPr>
        <p:spPr>
          <a:xfrm>
            <a:off x="6243793" y="1928574"/>
            <a:ext cx="4775124" cy="1630550"/>
          </a:xfrm>
          <a:prstGeom prst="roundRect">
            <a:avLst/>
          </a:prstGeom>
          <a:solidFill>
            <a:srgbClr val="FCFE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38964-5B47-4020-9A08-7A799EC884B0}"/>
              </a:ext>
            </a:extLst>
          </p:cNvPr>
          <p:cNvSpPr txBox="1"/>
          <p:nvPr/>
        </p:nvSpPr>
        <p:spPr>
          <a:xfrm>
            <a:off x="6443005" y="2420946"/>
            <a:ext cx="457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mbria" pitchFamily="18" charset="0"/>
                <a:ea typeface="Cambria" pitchFamily="18" charset="0"/>
              </a:rPr>
              <a:t>Подсушиваем хлеб в тостере</a:t>
            </a:r>
          </a:p>
        </p:txBody>
      </p:sp>
    </p:spTree>
    <p:extLst>
      <p:ext uri="{BB962C8B-B14F-4D97-AF65-F5344CB8AC3E}">
        <p14:creationId xmlns:p14="http://schemas.microsoft.com/office/powerpoint/2010/main" val="1510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04787870-697C-4FBD-B126-B2E7D702FC9F}"/>
              </a:ext>
            </a:extLst>
          </p:cNvPr>
          <p:cNvSpPr/>
          <p:nvPr/>
        </p:nvSpPr>
        <p:spPr>
          <a:xfrm>
            <a:off x="6848704" y="1394001"/>
            <a:ext cx="4775124" cy="1630550"/>
          </a:xfrm>
          <a:prstGeom prst="roundRect">
            <a:avLst/>
          </a:prstGeom>
          <a:solidFill>
            <a:srgbClr val="FCFE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F5E58-7BED-4CF9-BC35-732662A56612}"/>
              </a:ext>
            </a:extLst>
          </p:cNvPr>
          <p:cNvSpPr txBox="1"/>
          <p:nvPr/>
        </p:nvSpPr>
        <p:spPr>
          <a:xfrm>
            <a:off x="7047916" y="1773829"/>
            <a:ext cx="457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mbria" pitchFamily="18" charset="0"/>
                <a:ea typeface="Cambria" pitchFamily="18" charset="0"/>
              </a:rPr>
              <a:t>Натираем сыр на терке                  и добавляем к нему чеснок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3D784-02B3-4631-BBFF-901A5C54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35" y="2665727"/>
            <a:ext cx="2529518" cy="17562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D0DD6-7CBB-4654-8E7D-BA0B0ABF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93" y="133100"/>
            <a:ext cx="2590800" cy="2590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976DCE-7E0B-4335-8CB2-16EC9081B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583066"/>
            <a:ext cx="2946178" cy="29760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501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6F68E924-6690-4F6F-9BB1-EC3FE03C0439}"/>
              </a:ext>
            </a:extLst>
          </p:cNvPr>
          <p:cNvSpPr/>
          <p:nvPr/>
        </p:nvSpPr>
        <p:spPr>
          <a:xfrm>
            <a:off x="6848704" y="1394001"/>
            <a:ext cx="4775124" cy="1630550"/>
          </a:xfrm>
          <a:prstGeom prst="roundRect">
            <a:avLst/>
          </a:prstGeom>
          <a:solidFill>
            <a:srgbClr val="FCFE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D5BF3-F7A9-48DB-9D63-6054915DE03F}"/>
              </a:ext>
            </a:extLst>
          </p:cNvPr>
          <p:cNvSpPr txBox="1"/>
          <p:nvPr/>
        </p:nvSpPr>
        <p:spPr>
          <a:xfrm>
            <a:off x="7047916" y="1773829"/>
            <a:ext cx="457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mbria" pitchFamily="18" charset="0"/>
                <a:ea typeface="Cambria" pitchFamily="18" charset="0"/>
              </a:rPr>
              <a:t>Нарезаем помидоры </a:t>
            </a:r>
            <a:r>
              <a:rPr lang="ru-RU" sz="2400" dirty="0" err="1">
                <a:latin typeface="Cambria" pitchFamily="18" charset="0"/>
                <a:ea typeface="Cambria" pitchFamily="18" charset="0"/>
              </a:rPr>
              <a:t>круглешками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C36A1C-65B1-41DE-982B-20949AFF6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2" y="460565"/>
            <a:ext cx="3948782" cy="39487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8528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F35E2D2E-3A79-4855-A4DB-6CEE1B22314A}"/>
              </a:ext>
            </a:extLst>
          </p:cNvPr>
          <p:cNvSpPr/>
          <p:nvPr/>
        </p:nvSpPr>
        <p:spPr>
          <a:xfrm>
            <a:off x="6848704" y="1394001"/>
            <a:ext cx="4775124" cy="1630550"/>
          </a:xfrm>
          <a:prstGeom prst="roundRect">
            <a:avLst/>
          </a:prstGeom>
          <a:solidFill>
            <a:srgbClr val="FCFE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7E954-E980-4F7D-B5ED-21A166E233C5}"/>
              </a:ext>
            </a:extLst>
          </p:cNvPr>
          <p:cNvSpPr txBox="1"/>
          <p:nvPr/>
        </p:nvSpPr>
        <p:spPr>
          <a:xfrm>
            <a:off x="7047916" y="1773829"/>
            <a:ext cx="457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mbria" pitchFamily="18" charset="0"/>
                <a:ea typeface="Cambria" pitchFamily="18" charset="0"/>
              </a:rPr>
              <a:t>Намазываем сыр с чесноком на хлеб и сверху укладываем </a:t>
            </a:r>
            <a:r>
              <a:rPr lang="ru-RU" sz="2400" dirty="0" err="1">
                <a:latin typeface="Cambria" pitchFamily="18" charset="0"/>
                <a:ea typeface="Cambria" pitchFamily="18" charset="0"/>
              </a:rPr>
              <a:t>помидорки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9DE0C0-9962-4B5A-9547-354F776E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708513"/>
            <a:ext cx="6414868" cy="36745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2732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D6CCC0-1344-44C6-AA6C-9F6B082D2256}"/>
              </a:ext>
            </a:extLst>
          </p:cNvPr>
          <p:cNvSpPr/>
          <p:nvPr/>
        </p:nvSpPr>
        <p:spPr>
          <a:xfrm>
            <a:off x="1260509" y="1955409"/>
            <a:ext cx="104278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Приятного 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14073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7430612_29-kartinkin-net-p-povar-konditer-kartinki-30.jpg">
            <a:extLst>
              <a:ext uri="{FF2B5EF4-FFF2-40B4-BE49-F238E27FC236}">
                <a16:creationId xmlns:a16="http://schemas.microsoft.com/office/drawing/2014/main" id="{DFCFF0B0-51E7-4575-A7E8-0CDA472ECB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371477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47471910364_default.jpg">
            <a:extLst>
              <a:ext uri="{FF2B5EF4-FFF2-40B4-BE49-F238E27FC236}">
                <a16:creationId xmlns:a16="http://schemas.microsoft.com/office/drawing/2014/main" id="{A80213E7-1C08-45FD-AF7E-AD1C9433F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970467" cy="261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id="{4CF73B7B-CEDB-4C88-95B6-F392793375A1}"/>
              </a:ext>
            </a:extLst>
          </p:cNvPr>
          <p:cNvSpPr/>
          <p:nvPr/>
        </p:nvSpPr>
        <p:spPr>
          <a:xfrm>
            <a:off x="5144602" y="110771"/>
            <a:ext cx="5743792" cy="4214842"/>
          </a:xfrm>
          <a:prstGeom prst="roundRect">
            <a:avLst/>
          </a:prstGeom>
          <a:solidFill>
            <a:srgbClr val="FCF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Кондитер - это профессиональный повар, занимающийся приготовлением кондитерских изделий и десертов</a:t>
            </a:r>
          </a:p>
        </p:txBody>
      </p:sp>
    </p:spTree>
    <p:extLst>
      <p:ext uri="{BB962C8B-B14F-4D97-AF65-F5344CB8AC3E}">
        <p14:creationId xmlns:p14="http://schemas.microsoft.com/office/powerpoint/2010/main" val="179751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584B72-8D97-493F-9811-9D7ADD35826A}"/>
              </a:ext>
            </a:extLst>
          </p:cNvPr>
          <p:cNvSpPr txBox="1"/>
          <p:nvPr/>
        </p:nvSpPr>
        <p:spPr>
          <a:xfrm>
            <a:off x="2745089" y="269369"/>
            <a:ext cx="54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Кондитерские изделия</a:t>
            </a:r>
          </a:p>
        </p:txBody>
      </p:sp>
      <p:pic>
        <p:nvPicPr>
          <p:cNvPr id="5" name="Рисунок 4" descr="1647551001_40-kartinkin-net-p-kartinki-konditerskikh-izdelii-42.jpg">
            <a:extLst>
              <a:ext uri="{FF2B5EF4-FFF2-40B4-BE49-F238E27FC236}">
                <a16:creationId xmlns:a16="http://schemas.microsoft.com/office/drawing/2014/main" id="{F58E7AC7-EA99-4F7C-87C2-5822254A81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15700"/>
            <a:ext cx="2667661" cy="183922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66458380_63-mykaleidoscope-ru-p-kruglie-konfeti-instagram-67.jpg">
            <a:extLst>
              <a:ext uri="{FF2B5EF4-FFF2-40B4-BE49-F238E27FC236}">
                <a16:creationId xmlns:a16="http://schemas.microsoft.com/office/drawing/2014/main" id="{CFA478B8-87CC-4C0D-A909-48CD922FA3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418099"/>
            <a:ext cx="2780840" cy="1774559"/>
          </a:xfrm>
          <a:prstGeom prst="round2DiagRect">
            <a:avLst>
              <a:gd name="adj1" fmla="val 16667"/>
              <a:gd name="adj2" fmla="val 0"/>
            </a:avLst>
          </a:prstGeom>
        </p:spPr>
      </p:pic>
      <p:pic>
        <p:nvPicPr>
          <p:cNvPr id="7" name="Рисунок 6" descr="HTB1mkV.MpXXXXaYXVXXq6xXFXXXB.jpg">
            <a:extLst>
              <a:ext uri="{FF2B5EF4-FFF2-40B4-BE49-F238E27FC236}">
                <a16:creationId xmlns:a16="http://schemas.microsoft.com/office/drawing/2014/main" id="{BAEC95B3-D198-4F1F-96FE-546D900C31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04477"/>
            <a:ext cx="2750162" cy="183229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5D2E15CB-3D18-426B-923E-DE17B7D14C53}"/>
              </a:ext>
            </a:extLst>
          </p:cNvPr>
          <p:cNvSpPr/>
          <p:nvPr/>
        </p:nvSpPr>
        <p:spPr>
          <a:xfrm>
            <a:off x="7059718" y="915700"/>
            <a:ext cx="4775124" cy="3561046"/>
          </a:xfrm>
          <a:prstGeom prst="roundRect">
            <a:avLst/>
          </a:prstGeom>
          <a:solidFill>
            <a:srgbClr val="FCFE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CF105-4BF9-4FD9-9653-FCF98B3AE25F}"/>
              </a:ext>
            </a:extLst>
          </p:cNvPr>
          <p:cNvSpPr txBox="1"/>
          <p:nvPr/>
        </p:nvSpPr>
        <p:spPr>
          <a:xfrm>
            <a:off x="7258930" y="1408072"/>
            <a:ext cx="4575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mbria" pitchFamily="18" charset="0"/>
                <a:ea typeface="Cambria" pitchFamily="18" charset="0"/>
              </a:rPr>
              <a:t>Сладкие блюда, изготовленные кондитером, называются кондитерскими изделиями. Мармелад, зефир, пастила, торты, шоколад, печенье, вафли, пряники – все это кондитерские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247158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1F332-B30E-4EFF-B678-B922CDF2EB0F}"/>
              </a:ext>
            </a:extLst>
          </p:cNvPr>
          <p:cNvSpPr txBox="1"/>
          <p:nvPr/>
        </p:nvSpPr>
        <p:spPr>
          <a:xfrm>
            <a:off x="2302259" y="266872"/>
            <a:ext cx="718029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Где работает повар-кондитер?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80C90-89CE-436E-B9F5-B1F995A0CEF2}"/>
              </a:ext>
            </a:extLst>
          </p:cNvPr>
          <p:cNvSpPr txBox="1"/>
          <p:nvPr/>
        </p:nvSpPr>
        <p:spPr>
          <a:xfrm>
            <a:off x="1040590" y="3395675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  <a:ea typeface="Cambria" pitchFamily="18" charset="0"/>
              </a:rPr>
              <a:t>Кондитерская фабрика</a:t>
            </a:r>
          </a:p>
        </p:txBody>
      </p:sp>
      <p:pic>
        <p:nvPicPr>
          <p:cNvPr id="6" name="Рисунок 5" descr="Cookie-Shop.jpg">
            <a:extLst>
              <a:ext uri="{FF2B5EF4-FFF2-40B4-BE49-F238E27FC236}">
                <a16:creationId xmlns:a16="http://schemas.microsoft.com/office/drawing/2014/main" id="{907DDB0A-D5B0-47D8-B399-772C45F8B1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0952" y="913203"/>
            <a:ext cx="3500462" cy="2334808"/>
          </a:xfrm>
          <a:prstGeom prst="round2DiagRect">
            <a:avLst/>
          </a:prstGeom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DB1C8-8790-4B56-9839-ADE79A3122BE}"/>
              </a:ext>
            </a:extLst>
          </p:cNvPr>
          <p:cNvSpPr txBox="1"/>
          <p:nvPr/>
        </p:nvSpPr>
        <p:spPr>
          <a:xfrm>
            <a:off x="8101018" y="319921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Кондитерская</a:t>
            </a:r>
          </a:p>
        </p:txBody>
      </p:sp>
      <p:pic>
        <p:nvPicPr>
          <p:cNvPr id="8" name="Рисунок 7" descr="C:\Users\User\Desktop\Презентация\3f7cc92ae30fdd4643ba44ce429e183f.jpg">
            <a:extLst>
              <a:ext uri="{FF2B5EF4-FFF2-40B4-BE49-F238E27FC236}">
                <a16:creationId xmlns:a16="http://schemas.microsoft.com/office/drawing/2014/main" id="{58B88122-3B3C-468B-A68E-B7BF7819C5B3}"/>
              </a:ext>
            </a:extLst>
          </p:cNvPr>
          <p:cNvPicPr/>
          <p:nvPr/>
        </p:nvPicPr>
        <p:blipFill>
          <a:blip r:embed="rId3"/>
          <a:srcRect l="14110"/>
          <a:stretch>
            <a:fillRect/>
          </a:stretch>
        </p:blipFill>
        <p:spPr bwMode="auto">
          <a:xfrm>
            <a:off x="876273" y="1109659"/>
            <a:ext cx="3214710" cy="2319341"/>
          </a:xfrm>
          <a:prstGeom prst="round2Diag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ab6fd493e9a8efec73059c9f8020d60d.jpg">
            <a:extLst>
              <a:ext uri="{FF2B5EF4-FFF2-40B4-BE49-F238E27FC236}">
                <a16:creationId xmlns:a16="http://schemas.microsoft.com/office/drawing/2014/main" id="{EF3DF91E-23DD-4575-9B32-E170C63F33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7376" y="2629039"/>
            <a:ext cx="3430062" cy="2289567"/>
          </a:xfrm>
          <a:prstGeom prst="round2DiagRect">
            <a:avLst/>
          </a:prstGeom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509839-0399-439F-85A2-93364458B6F2}"/>
              </a:ext>
            </a:extLst>
          </p:cNvPr>
          <p:cNvSpPr txBox="1"/>
          <p:nvPr/>
        </p:nvSpPr>
        <p:spPr>
          <a:xfrm>
            <a:off x="4713680" y="222653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Кафе, ресторан</a:t>
            </a:r>
          </a:p>
        </p:txBody>
      </p:sp>
    </p:spTree>
    <p:extLst>
      <p:ext uri="{BB962C8B-B14F-4D97-AF65-F5344CB8AC3E}">
        <p14:creationId xmlns:p14="http://schemas.microsoft.com/office/powerpoint/2010/main" val="275718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F630BA-6263-4BDE-92D0-2F9E04CFB8BE}"/>
              </a:ext>
            </a:extLst>
          </p:cNvPr>
          <p:cNvSpPr/>
          <p:nvPr/>
        </p:nvSpPr>
        <p:spPr>
          <a:xfrm>
            <a:off x="1955895" y="-33442"/>
            <a:ext cx="8280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Специальная одежда кондитера</a:t>
            </a:r>
          </a:p>
        </p:txBody>
      </p:sp>
      <p:pic>
        <p:nvPicPr>
          <p:cNvPr id="5" name="Рисунок 4" descr="cf51e1417b5e54043c640e88495fb0c2.jpg">
            <a:extLst>
              <a:ext uri="{FF2B5EF4-FFF2-40B4-BE49-F238E27FC236}">
                <a16:creationId xmlns:a16="http://schemas.microsoft.com/office/drawing/2014/main" id="{4F11ED95-299C-4ED3-B3BC-D321033B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73" r="13121"/>
          <a:stretch>
            <a:fillRect/>
          </a:stretch>
        </p:blipFill>
        <p:spPr>
          <a:xfrm>
            <a:off x="500140" y="887650"/>
            <a:ext cx="2876105" cy="5604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2cd1bc1cce495d7dcc1c5efbefc356f.png">
            <a:extLst>
              <a:ext uri="{FF2B5EF4-FFF2-40B4-BE49-F238E27FC236}">
                <a16:creationId xmlns:a16="http://schemas.microsoft.com/office/drawing/2014/main" id="{A29AF3B5-3A2C-428F-B2DB-B2B09B4776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575" t="19697" r="6061" b="18181"/>
          <a:stretch>
            <a:fillRect/>
          </a:stretch>
        </p:blipFill>
        <p:spPr>
          <a:xfrm>
            <a:off x="7786420" y="1012070"/>
            <a:ext cx="2091091" cy="150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3FDD45-5B18-43EA-A4F6-CD8659853A7E}"/>
              </a:ext>
            </a:extLst>
          </p:cNvPr>
          <p:cNvSpPr txBox="1"/>
          <p:nvPr/>
        </p:nvSpPr>
        <p:spPr>
          <a:xfrm>
            <a:off x="10006002" y="1552528"/>
            <a:ext cx="133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Колпак</a:t>
            </a:r>
          </a:p>
        </p:txBody>
      </p:sp>
      <p:pic>
        <p:nvPicPr>
          <p:cNvPr id="8" name="Рисунок 7" descr="e198ce19c2478bc60fba83b21ebc0859.png">
            <a:extLst>
              <a:ext uri="{FF2B5EF4-FFF2-40B4-BE49-F238E27FC236}">
                <a16:creationId xmlns:a16="http://schemas.microsoft.com/office/drawing/2014/main" id="{96A2EDB8-D458-438F-B748-D7A183343D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9226" y="887650"/>
            <a:ext cx="1636774" cy="185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FA201-2A85-427E-8D7C-6D985C2BD969}"/>
              </a:ext>
            </a:extLst>
          </p:cNvPr>
          <p:cNvSpPr txBox="1"/>
          <p:nvPr/>
        </p:nvSpPr>
        <p:spPr>
          <a:xfrm>
            <a:off x="6128975" y="1628586"/>
            <a:ext cx="138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Китель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4EE8D-1133-41EB-8C27-CED1875C8C6E}"/>
              </a:ext>
            </a:extLst>
          </p:cNvPr>
          <p:cNvSpPr txBox="1"/>
          <p:nvPr/>
        </p:nvSpPr>
        <p:spPr>
          <a:xfrm>
            <a:off x="6203225" y="4013284"/>
            <a:ext cx="104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Брюки</a:t>
            </a:r>
          </a:p>
        </p:txBody>
      </p:sp>
      <p:pic>
        <p:nvPicPr>
          <p:cNvPr id="11" name="Рисунок 10" descr="bryuki-povarskie-medanta-belyj.jpg">
            <a:extLst>
              <a:ext uri="{FF2B5EF4-FFF2-40B4-BE49-F238E27FC236}">
                <a16:creationId xmlns:a16="http://schemas.microsoft.com/office/drawing/2014/main" id="{C9077437-0B16-4725-8791-27E5A9D44F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154" t="9615" r="23076" b="7692"/>
          <a:stretch>
            <a:fillRect/>
          </a:stretch>
        </p:blipFill>
        <p:spPr>
          <a:xfrm>
            <a:off x="4583405" y="3179935"/>
            <a:ext cx="1619820" cy="231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6008120210.jpg">
            <a:extLst>
              <a:ext uri="{FF2B5EF4-FFF2-40B4-BE49-F238E27FC236}">
                <a16:creationId xmlns:a16="http://schemas.microsoft.com/office/drawing/2014/main" id="{15DB950C-3BF6-48C8-B8C0-6ECFF1CBBA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2500" t="2083" r="8333" b="4166"/>
          <a:stretch>
            <a:fillRect/>
          </a:stretch>
        </p:blipFill>
        <p:spPr>
          <a:xfrm>
            <a:off x="7968484" y="3169277"/>
            <a:ext cx="1963067" cy="232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E50B7D-A985-4AAA-99E4-937FB46329C4}"/>
              </a:ext>
            </a:extLst>
          </p:cNvPr>
          <p:cNvSpPr txBox="1"/>
          <p:nvPr/>
        </p:nvSpPr>
        <p:spPr>
          <a:xfrm>
            <a:off x="10150629" y="4013284"/>
            <a:ext cx="104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Фартук</a:t>
            </a:r>
          </a:p>
        </p:txBody>
      </p:sp>
    </p:spTree>
    <p:extLst>
      <p:ext uri="{BB962C8B-B14F-4D97-AF65-F5344CB8AC3E}">
        <p14:creationId xmlns:p14="http://schemas.microsoft.com/office/powerpoint/2010/main" val="202954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0971C-EE13-4D88-88EE-CD851F95CA9A}"/>
              </a:ext>
            </a:extLst>
          </p:cNvPr>
          <p:cNvSpPr txBox="1"/>
          <p:nvPr/>
        </p:nvSpPr>
        <p:spPr>
          <a:xfrm>
            <a:off x="2357422" y="-37579"/>
            <a:ext cx="7000924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Из каких продуктов кондитер готовит пирожные и торты</a:t>
            </a:r>
          </a:p>
        </p:txBody>
      </p:sp>
      <p:pic>
        <p:nvPicPr>
          <p:cNvPr id="7" name="Содержимое 4" descr="мука.jpeg">
            <a:extLst>
              <a:ext uri="{FF2B5EF4-FFF2-40B4-BE49-F238E27FC236}">
                <a16:creationId xmlns:a16="http://schemas.microsoft.com/office/drawing/2014/main" id="{B4310321-DF87-4189-BECA-7245D7938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4861" y="916528"/>
            <a:ext cx="3000396" cy="231752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яйца.jpg">
            <a:extLst>
              <a:ext uri="{FF2B5EF4-FFF2-40B4-BE49-F238E27FC236}">
                <a16:creationId xmlns:a16="http://schemas.microsoft.com/office/drawing/2014/main" id="{332A4BF1-B83B-4487-9770-6F2ABBF7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13717" y="550746"/>
            <a:ext cx="3003770" cy="21431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4" descr="масло.jpg">
            <a:extLst>
              <a:ext uri="{FF2B5EF4-FFF2-40B4-BE49-F238E27FC236}">
                <a16:creationId xmlns:a16="http://schemas.microsoft.com/office/drawing/2014/main" id="{D03A3292-7F69-4CAD-8D39-DB22E42CD6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50" b="5952"/>
          <a:stretch>
            <a:fillRect/>
          </a:stretch>
        </p:blipFill>
        <p:spPr>
          <a:xfrm>
            <a:off x="639628" y="3564625"/>
            <a:ext cx="2500750" cy="22860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сахар.jpeg">
            <a:extLst>
              <a:ext uri="{FF2B5EF4-FFF2-40B4-BE49-F238E27FC236}">
                <a16:creationId xmlns:a16="http://schemas.microsoft.com/office/drawing/2014/main" id="{0333B6B6-746A-4634-A38E-46EF15AD8F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70418" y="3347195"/>
            <a:ext cx="2890368" cy="216387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BF7F64-2532-4F46-A7A1-054509A17C77}"/>
              </a:ext>
            </a:extLst>
          </p:cNvPr>
          <p:cNvSpPr txBox="1"/>
          <p:nvPr/>
        </p:nvSpPr>
        <p:spPr>
          <a:xfrm>
            <a:off x="1156365" y="3162529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Мука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53221-C393-48F6-BAA9-59995E771757}"/>
              </a:ext>
            </a:extLst>
          </p:cNvPr>
          <p:cNvSpPr txBox="1"/>
          <p:nvPr/>
        </p:nvSpPr>
        <p:spPr>
          <a:xfrm>
            <a:off x="2878760" y="41851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Масло сливочное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7C717-10E3-4EF4-AD04-4D422D10052B}"/>
              </a:ext>
            </a:extLst>
          </p:cNvPr>
          <p:cNvSpPr txBox="1"/>
          <p:nvPr/>
        </p:nvSpPr>
        <p:spPr>
          <a:xfrm>
            <a:off x="9142345" y="27653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Яйца куриные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585AD-096F-4458-92A6-0978755883F5}"/>
              </a:ext>
            </a:extLst>
          </p:cNvPr>
          <p:cNvSpPr txBox="1"/>
          <p:nvPr/>
        </p:nvSpPr>
        <p:spPr>
          <a:xfrm>
            <a:off x="7877863" y="40005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Сахар</a:t>
            </a:r>
          </a:p>
        </p:txBody>
      </p:sp>
      <p:pic>
        <p:nvPicPr>
          <p:cNvPr id="19" name="Рисунок 18" descr="1614559327_20-p-tort-na-belom-fone-kartinki-28.jpg">
            <a:extLst>
              <a:ext uri="{FF2B5EF4-FFF2-40B4-BE49-F238E27FC236}">
                <a16:creationId xmlns:a16="http://schemas.microsoft.com/office/drawing/2014/main" id="{7EF6E670-1AC6-4C7E-87D6-BCB34C330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2" r="21875"/>
          <a:stretch>
            <a:fillRect/>
          </a:stretch>
        </p:blipFill>
        <p:spPr>
          <a:xfrm>
            <a:off x="4755116" y="811215"/>
            <a:ext cx="2155645" cy="2103054"/>
          </a:xfrm>
          <a:prstGeom prst="rect">
            <a:avLst/>
          </a:prstGeom>
        </p:spPr>
      </p:pic>
      <p:pic>
        <p:nvPicPr>
          <p:cNvPr id="20" name="Рисунок 19" descr="C:\Users\User\Desktop\Презентация\cartoon-sweet-products-elements-set-vector-14460863.jpg">
            <a:extLst>
              <a:ext uri="{FF2B5EF4-FFF2-40B4-BE49-F238E27FC236}">
                <a16:creationId xmlns:a16="http://schemas.microsoft.com/office/drawing/2014/main" id="{85C1A9ED-041E-4E2E-AED7-82EBA0198F43}"/>
              </a:ext>
            </a:extLst>
          </p:cNvPr>
          <p:cNvPicPr/>
          <p:nvPr/>
        </p:nvPicPr>
        <p:blipFill>
          <a:blip r:embed="rId7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36718" t="34718" r="32949" b="37685"/>
          <a:stretch>
            <a:fillRect/>
          </a:stretch>
        </p:blipFill>
        <p:spPr bwMode="auto">
          <a:xfrm>
            <a:off x="5196249" y="2687813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29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C50530-295C-4BF9-8A17-67BEB037781C}"/>
              </a:ext>
            </a:extLst>
          </p:cNvPr>
          <p:cNvSpPr/>
          <p:nvPr/>
        </p:nvSpPr>
        <p:spPr>
          <a:xfrm>
            <a:off x="1746485" y="-33442"/>
            <a:ext cx="8699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Какие ваши любимые лакомства?</a:t>
            </a:r>
          </a:p>
        </p:txBody>
      </p:sp>
      <p:pic>
        <p:nvPicPr>
          <p:cNvPr id="5" name="Рисунок 4" descr="C:\Users\User\Desktop\Презентация\126dc9df3ef42f70d0d41d7e344999f6.jpg">
            <a:extLst>
              <a:ext uri="{FF2B5EF4-FFF2-40B4-BE49-F238E27FC236}">
                <a16:creationId xmlns:a16="http://schemas.microsoft.com/office/drawing/2014/main" id="{9782AC74-0003-4A43-B6C4-419565F669A2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47" t="51634" r="3795" b="24660"/>
          <a:stretch>
            <a:fillRect/>
          </a:stretch>
        </p:blipFill>
        <p:spPr bwMode="auto">
          <a:xfrm>
            <a:off x="465451" y="771515"/>
            <a:ext cx="150019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Презентация\cartoon-sweet-products-elements-set-vector-14460863.jpg">
            <a:extLst>
              <a:ext uri="{FF2B5EF4-FFF2-40B4-BE49-F238E27FC236}">
                <a16:creationId xmlns:a16="http://schemas.microsoft.com/office/drawing/2014/main" id="{159ABB75-7400-4C87-BF9E-4F8DD9CBC40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77" t="65431" r="35353" b="9792"/>
          <a:stretch>
            <a:fillRect/>
          </a:stretch>
        </p:blipFill>
        <p:spPr bwMode="auto">
          <a:xfrm>
            <a:off x="10237347" y="914462"/>
            <a:ext cx="1347791" cy="12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47551001_40-kartinkin-net-p-kartinki-konditerskikh-izdelii-42.jpg">
            <a:extLst>
              <a:ext uri="{FF2B5EF4-FFF2-40B4-BE49-F238E27FC236}">
                <a16:creationId xmlns:a16="http://schemas.microsoft.com/office/drawing/2014/main" id="{888EDC1F-5286-4C56-A91C-8F8064EADF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12" y="3078513"/>
            <a:ext cx="3383672" cy="233288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666458380_63-mykaleidoscope-ru-p-kruglie-konfeti-instagram-67.jpg">
            <a:extLst>
              <a:ext uri="{FF2B5EF4-FFF2-40B4-BE49-F238E27FC236}">
                <a16:creationId xmlns:a16="http://schemas.microsoft.com/office/drawing/2014/main" id="{D22908BE-490A-431B-B1F1-C9963D7F85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1465" y="2382840"/>
            <a:ext cx="3383673" cy="2159249"/>
          </a:xfrm>
          <a:prstGeom prst="round2DiagRect">
            <a:avLst>
              <a:gd name="adj1" fmla="val 16667"/>
              <a:gd name="adj2" fmla="val 0"/>
            </a:avLst>
          </a:prstGeom>
        </p:spPr>
      </p:pic>
      <p:pic>
        <p:nvPicPr>
          <p:cNvPr id="9" name="Рисунок 8" descr="HTB1mkV.MpXXXXaYXVXXq6xXFXXXB.jpg">
            <a:extLst>
              <a:ext uri="{FF2B5EF4-FFF2-40B4-BE49-F238E27FC236}">
                <a16:creationId xmlns:a16="http://schemas.microsoft.com/office/drawing/2014/main" id="{6C06A38A-5BB9-4CEE-9953-1417596EEF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5568" y="1146829"/>
            <a:ext cx="3383673" cy="225437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646BCF-3840-4CBC-87FC-B36F5214A92F}"/>
              </a:ext>
            </a:extLst>
          </p:cNvPr>
          <p:cNvSpPr/>
          <p:nvPr/>
        </p:nvSpPr>
        <p:spPr>
          <a:xfrm>
            <a:off x="3233069" y="5816375"/>
            <a:ext cx="6030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C0066"/>
                </a:solidFill>
                <a:latin typeface="Cambria" pitchFamily="18" charset="0"/>
                <a:ea typeface="Cambria" pitchFamily="18" charset="0"/>
              </a:rPr>
              <a:t>Назовите </a:t>
            </a:r>
            <a:r>
              <a:rPr lang="ru-RU" sz="4000" b="1" dirty="0" err="1">
                <a:solidFill>
                  <a:srgbClr val="CC0066"/>
                </a:solidFill>
                <a:latin typeface="Cambria" pitchFamily="18" charset="0"/>
                <a:ea typeface="Cambria" pitchFamily="18" charset="0"/>
              </a:rPr>
              <a:t>ингридиенты</a:t>
            </a:r>
            <a:endParaRPr lang="ru-RU" sz="4000" b="1" dirty="0">
              <a:solidFill>
                <a:srgbClr val="CC0066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51B35-236B-405E-9A33-D18F9EBC8DB1}"/>
              </a:ext>
            </a:extLst>
          </p:cNvPr>
          <p:cNvSpPr/>
          <p:nvPr/>
        </p:nvSpPr>
        <p:spPr>
          <a:xfrm>
            <a:off x="-93760" y="1708271"/>
            <a:ext cx="1240859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А давайте мы с вами попробуем </a:t>
            </a:r>
          </a:p>
          <a:p>
            <a:pPr algn="ctr"/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себя в роли повара-кондитера?</a:t>
            </a:r>
          </a:p>
        </p:txBody>
      </p:sp>
    </p:spTree>
    <p:extLst>
      <p:ext uri="{BB962C8B-B14F-4D97-AF65-F5344CB8AC3E}">
        <p14:creationId xmlns:p14="http://schemas.microsoft.com/office/powerpoint/2010/main" val="269009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07A8AA-47B9-40AB-8169-744707024371}"/>
              </a:ext>
            </a:extLst>
          </p:cNvPr>
          <p:cNvSpPr/>
          <p:nvPr/>
        </p:nvSpPr>
        <p:spPr>
          <a:xfrm>
            <a:off x="2549227" y="58060"/>
            <a:ext cx="7375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Для этого нам понадобится: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319716-14D8-4334-9965-5F9AEF6A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2" y="1559731"/>
            <a:ext cx="3032311" cy="21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ADDA68-92A1-4909-A6E4-20228B75D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87" y="765946"/>
            <a:ext cx="2529518" cy="17562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E18821-5075-46E0-8059-642F5BBA4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27" y="2345635"/>
            <a:ext cx="2354944" cy="23549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52F06B8-A71E-4C9B-BDA9-8C0FC180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448608"/>
            <a:ext cx="2590800" cy="2590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E75434-8281-41BB-BEE0-4450E86A9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88" y="2656114"/>
            <a:ext cx="2672775" cy="21927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D79623-CD3F-42A1-B783-FF2AB0011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61" y="3429000"/>
            <a:ext cx="1962232" cy="19821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5027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138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2024-11-14T16:48:21Z</dcterms:created>
  <dcterms:modified xsi:type="dcterms:W3CDTF">2024-11-14T20:50:31Z</dcterms:modified>
</cp:coreProperties>
</file>