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5.jpg" ContentType="image/jpeg"/>
  <Override PartName="/ppt/media/image36.jpg" ContentType="image/jpeg"/>
  <Override PartName="/ppt/media/image41.jpg" ContentType="image/jpeg"/>
  <Override PartName="/ppt/media/image42.jpg" ContentType="image/jpeg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6" r:id="rId4"/>
    <p:sldId id="269" r:id="rId5"/>
    <p:sldId id="270" r:id="rId6"/>
    <p:sldId id="260" r:id="rId7"/>
    <p:sldId id="272" r:id="rId8"/>
    <p:sldId id="280" r:id="rId9"/>
    <p:sldId id="281" r:id="rId10"/>
    <p:sldId id="282" r:id="rId11"/>
    <p:sldId id="283" r:id="rId12"/>
    <p:sldId id="271" r:id="rId13"/>
    <p:sldId id="273" r:id="rId14"/>
    <p:sldId id="275" r:id="rId15"/>
    <p:sldId id="258" r:id="rId16"/>
    <p:sldId id="279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D3005-5A60-6E7E-5964-899833CD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AD1B38-BC1E-26EB-B1C6-1A68CBCA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AC0685-1DF1-B2A5-D130-F8EC0CCB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50F0B8-D78E-71A4-BBAB-BF8A0328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7745E4-950C-BD77-D17F-787994F9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AA04B-135B-B7E9-4CCF-AFAB69F2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62E84A-05D6-083F-AF16-6835644B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BDBFD9-5D54-C812-298A-7601D620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F4D384-245F-CE7D-B588-73FC1EEF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8F1ED4-DABE-E74C-82F4-72D23FB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3D04F9-DD4C-29A2-4B32-1864D4321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A7977EB-52D7-8A13-87FB-287CC2302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401600-D162-32F6-4AA7-1A8358B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0BFC1C-BCA4-EE0B-3AA0-94DB6EFC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B7855E-B46D-EBA6-AC1B-1481D2AF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894691-DE6B-77CB-BAD9-F45CEDBC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915C28-2B72-9ED5-8CF7-E442FD14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877372-C36E-E694-8668-3B205C1A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EBB944-4B1E-D330-8864-FF3D6737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8FF84F-12E7-CABA-0E2A-0E9C0E71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A5766B-F50D-2C10-C521-7DE2E9DB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1006A8-8229-8C00-B7C8-29D0F4C1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4352C1-E3E7-C1DF-73F8-80A26C86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DC5B9E-E666-C787-E517-959B63BF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15FA3F-B781-3637-30F2-5BA74DE1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57AD74-3A08-8FC3-F11C-9288B572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C3CC05-2A49-5B97-2B84-854E279F9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E9AB0B-8FFC-FFB0-1826-39355E89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11F2C8-6D1A-875C-8370-36715DFF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3020D5-E6E6-1069-CB3B-344ADA4A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1AB619-C2A3-60EB-7D87-BADBFAD7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EE59F0-CFB1-4C8A-A635-588BBFA6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DA5209-29DF-2A30-5482-7EF20B90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CF2B301-3703-43C3-6386-3B140447C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11E46-8A74-B2D5-250C-C0ED03AFF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4D7B4F-9A48-FC7B-8A67-5830B4203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FD68C6-A8F8-A795-1381-3981C21F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4331238-448F-EF17-1A6A-98839D47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2782BBF-3D05-ACBF-498A-7382939E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F4D8A-528A-72AD-502F-23863176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5F081AE-2E7C-2C65-7E1C-CA39F79C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01A1405-65D1-A2DE-D9E1-23EB5E89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B8D216-3627-4EBF-261F-9EB67F4B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0120574-8057-7072-FA68-0BA21839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1825010-A565-2F42-A1C3-0982A930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3BCE52F-ECA9-97D6-F9A5-EE8709A0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6503E-A45D-3F40-709E-DD2B7A05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C25492-9666-954A-81E7-FC0D29E9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2F68-5FEA-4D86-107D-1DDFA9BBE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4708B4-0F15-0520-54FB-3AE7CBAE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E72C21-C320-A429-E9BE-2CFBA14F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04E13C-FE3F-CF3A-BCB9-972959BC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1772C-2AFC-47ED-0BEE-AE154DA5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1A79763-2AA8-AA1B-2DB7-6EB1708D1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866CCF-2895-AE84-8008-4B9D1FAC7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9CE85D-F031-68C6-9C94-BA11800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52C926-C7DC-C11D-F614-1F4BD5C1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695012-ACDE-AE15-494B-BA72D4EC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574007-50E0-D4F7-FA1C-F1FC4FDD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285816-D878-F5CE-324C-79E29140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C3ED5A-3FD6-C871-C894-739E9CC40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8FD-D153-466B-933D-3522DC34F85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9EA94F-2B7D-D7A6-56F4-9A302F57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20C126-FD8A-7FAA-9EFF-33994A3CB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0F63-A3EA-422E-B491-33028944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openxmlformats.org/officeDocument/2006/relationships/image" Target="../media/image48.jpeg"/><Relationship Id="rId4" Type="http://schemas.openxmlformats.org/officeDocument/2006/relationships/image" Target="../media/image2.pn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9.jpeg"/><Relationship Id="rId5" Type="http://schemas.openxmlformats.org/officeDocument/2006/relationships/image" Target="../media/image3.png"/><Relationship Id="rId1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57.jpeg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66.jpe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5.jpeg"/><Relationship Id="rId5" Type="http://schemas.openxmlformats.org/officeDocument/2006/relationships/image" Target="../media/image3.png"/><Relationship Id="rId15" Type="http://schemas.openxmlformats.org/officeDocument/2006/relationships/image" Target="../media/image69.png"/><Relationship Id="rId10" Type="http://schemas.openxmlformats.org/officeDocument/2006/relationships/image" Target="../media/image64.jpeg"/><Relationship Id="rId4" Type="http://schemas.openxmlformats.org/officeDocument/2006/relationships/image" Target="../media/image2.png"/><Relationship Id="rId9" Type="http://schemas.openxmlformats.org/officeDocument/2006/relationships/image" Target="../media/image63.jpe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1.jpg"/><Relationship Id="rId7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8.jpeg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36.jpg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4.jpg"/><Relationship Id="rId5" Type="http://schemas.openxmlformats.org/officeDocument/2006/relationships/image" Target="../media/image3.png"/><Relationship Id="rId1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BB2BDCB-989F-DCE4-4B0A-D3148C89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FC5955BD-6609-8D6B-E7D3-F3F44572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2442" y="444839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03F28C02-5AE7-8741-7638-DC0C953F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760" y="419334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19C5D750-DDD6-A384-C26B-6810AF25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3CE4F6E8-0484-B19B-F02B-F317BF511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818871" y="16482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19A4E2C-6715-6979-7F94-1F066E45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DD0E36F-55BF-8956-533F-EB6DBA77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854B6D3-0B77-930C-221C-E455017C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352138-3396-AC39-F88E-189FAC20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DF8DC75A-47BB-5F29-AAEA-7D8D2D83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337CAAAA-56E4-33B8-F16E-686314C3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3871A421-7F90-845D-261C-9E0A36E9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8EF403-426F-D1CE-FE74-17256907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>
            <a:extLst>
              <a:ext uri="{FF2B5EF4-FFF2-40B4-BE49-F238E27FC236}">
                <a16:creationId xmlns="" xmlns:a16="http://schemas.microsoft.com/office/drawing/2014/main" id="{D9A38E88-F291-81F0-DABA-DD7F5C3D1A0C}"/>
              </a:ext>
            </a:extLst>
          </p:cNvPr>
          <p:cNvSpPr/>
          <p:nvPr/>
        </p:nvSpPr>
        <p:spPr>
          <a:xfrm>
            <a:off x="794084" y="401377"/>
            <a:ext cx="5991726" cy="3027623"/>
          </a:xfrm>
          <a:prstGeom prst="wave">
            <a:avLst>
              <a:gd name="adj1" fmla="val 12500"/>
              <a:gd name="adj2" fmla="val -672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20F18-E9CA-6B56-730E-607CCD86214E}"/>
              </a:ext>
            </a:extLst>
          </p:cNvPr>
          <p:cNvSpPr txBox="1"/>
          <p:nvPr/>
        </p:nvSpPr>
        <p:spPr>
          <a:xfrm>
            <a:off x="1175508" y="697832"/>
            <a:ext cx="5267764" cy="239428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Wave1">
              <a:avLst>
                <a:gd name="adj1" fmla="val 18565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5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Выборы в сказочном лесу</a:t>
            </a:r>
          </a:p>
        </p:txBody>
      </p:sp>
      <p:sp>
        <p:nvSpPr>
          <p:cNvPr id="13" name="Рамка 12">
            <a:extLst>
              <a:ext uri="{FF2B5EF4-FFF2-40B4-BE49-F238E27FC236}">
                <a16:creationId xmlns="" xmlns:a16="http://schemas.microsoft.com/office/drawing/2014/main" id="{19BCEE2F-4F3F-6CF0-8F04-EAFAF5E361BE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6AAF11E-F492-3A8B-2132-4BED4EB142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79" y="3684726"/>
            <a:ext cx="2685859" cy="26858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92" y="1452689"/>
            <a:ext cx="3237391" cy="4856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0" y="3684726"/>
            <a:ext cx="2093743" cy="2907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7367" y="3608564"/>
            <a:ext cx="4294765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Выполнила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Аксёнова Валентина Егоровна,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оспитатель 2 младшей группы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МБДОУ «Детский сад № 1 «Берёзка»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Краснотуранского района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Красноярского края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1" y="142147"/>
            <a:ext cx="8020048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ВЫБОРЫ В СКАЗОЧНОМ ЛЕСУ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974" y="617838"/>
            <a:ext cx="3699477" cy="95410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збиратель предоставляет паспорт избирательной комиссии, а представитель комиссии делает отметку в списках избирателей. 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18" y="1641773"/>
            <a:ext cx="3765564" cy="50207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98" y="1641931"/>
            <a:ext cx="3765885" cy="50211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4" y="1641931"/>
            <a:ext cx="3754890" cy="50065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67225" y="833281"/>
            <a:ext cx="446020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Избирателю вручается бюллетень, чёрный карандаш и возвращается паспорт. 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1010" y="142147"/>
            <a:ext cx="6388767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ВЫБОРЫ В СКАЗОЧНОМ ЛЕСУ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7124" y="939316"/>
            <a:ext cx="5204659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ИЗБИРАТЕЛИ ГОТОВЫ К ГОЛОСОВАНИЮ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42" y="1503356"/>
            <a:ext cx="3835065" cy="51134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92" y="1503355"/>
            <a:ext cx="3835066" cy="51134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4" y="68136"/>
            <a:ext cx="2205704" cy="22057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420" y="1912964"/>
            <a:ext cx="1007365" cy="10073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9771" y="518539"/>
            <a:ext cx="1468010" cy="13048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278" flipH="1">
            <a:off x="734299" y="2875287"/>
            <a:ext cx="1705879" cy="14621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9452" y="4741492"/>
            <a:ext cx="1211169" cy="12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759" y="313658"/>
            <a:ext cx="8535763" cy="3385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Голосование в специально организованном пространстве </a:t>
            </a:r>
            <a:endParaRPr lang="ru-RU" sz="1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6" y="920093"/>
            <a:ext cx="3910943" cy="2803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6" y="920093"/>
            <a:ext cx="3845104" cy="2803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5" y="3875284"/>
            <a:ext cx="3959304" cy="2835465"/>
          </a:xfrm>
          <a:prstGeom prst="rect">
            <a:avLst/>
          </a:prstGeom>
        </p:spPr>
      </p:pic>
      <p:pic>
        <p:nvPicPr>
          <p:cNvPr id="2050" name="Picture 2" descr="C:\Users\Пользователь\Desktop\ВЫБОРЫ 3 ФОТО\Презентация Microsoft PowerPoint.jpg\IMG_028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72" y="3875284"/>
            <a:ext cx="3880897" cy="28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52" y="920093"/>
            <a:ext cx="1870354" cy="18703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7535" y="4114800"/>
            <a:ext cx="2646839" cy="26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853" y="481265"/>
            <a:ext cx="8430314" cy="5847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Далее предлагалось пройти к урне для голосования, </a:t>
            </a:r>
            <a:r>
              <a:rPr lang="ru-RU" sz="16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свернуть </a:t>
            </a:r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свой бюллетень пополам и опустить  в урну через специальное отверстие.</a:t>
            </a:r>
            <a:endParaRPr lang="ru-RU" sz="1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9" y="1214782"/>
            <a:ext cx="3741289" cy="2810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21" y="4280837"/>
            <a:ext cx="3627257" cy="23987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89" y="1203966"/>
            <a:ext cx="2115859" cy="28211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56" y="1214782"/>
            <a:ext cx="3747105" cy="281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8" y="4280837"/>
            <a:ext cx="3805584" cy="24137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3796" y="4572000"/>
            <a:ext cx="2008203" cy="2008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4921" y="2858429"/>
            <a:ext cx="1143949" cy="9571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0699" y="1214782"/>
            <a:ext cx="969546" cy="969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08" y="437536"/>
            <a:ext cx="766430" cy="7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853" y="215414"/>
            <a:ext cx="8430314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збирательной комиссией был произведён подсчет голосов избирателей Сказочного леса.</a:t>
            </a:r>
            <a:endParaRPr lang="ru-RU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34" y="1053254"/>
            <a:ext cx="3562351" cy="26717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00" y="3957043"/>
            <a:ext cx="3570285" cy="2677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47" y="801586"/>
            <a:ext cx="4385150" cy="58468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9" y="801586"/>
            <a:ext cx="2851483" cy="2851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8" y="4040109"/>
            <a:ext cx="2502568" cy="27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722195-CDEC-7B31-D2D0-2AE97965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9CA70D1-439B-2B69-3998-C42B802B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948D1B83-602A-32ED-34EF-B6A5A710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760" y="419334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95BF64CE-A4AC-0492-64C8-65BCA2FC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нь">
            <a:extLst>
              <a:ext uri="{FF2B5EF4-FFF2-40B4-BE49-F238E27FC236}">
                <a16:creationId xmlns="" xmlns:a16="http://schemas.microsoft.com/office/drawing/2014/main" id="{7EA8D031-FDE7-6D56-5E8D-E4E0D5DF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40" y="4248913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60D92C9B-CD73-87CB-465D-625CB8B9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725CCD7E-E4C4-3D35-C181-319DD214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9D09244-1147-A5FD-566F-62716B3C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5D074D-7128-4A1D-472B-6486742C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4BB88-7194-C90D-875C-2D95AA28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02E1138-D6E1-9323-BADB-CFF473F4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A70676E-3872-9D94-B350-032631BB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F31A4B9-B3BF-A518-0C25-1FB28949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8B473D9-0241-9684-182A-F2A03583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0F4F3FC5-0DB0-37FB-BD5A-777CDDD9F38A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6AAF11E-F492-3A8B-2132-4BED4EB142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52" y="2301241"/>
            <a:ext cx="2685859" cy="26858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34" y="3410568"/>
            <a:ext cx="2270206" cy="31530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80" y="1804737"/>
            <a:ext cx="3362211" cy="50433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1107755"/>
            <a:ext cx="4186816" cy="5582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63" y="173689"/>
            <a:ext cx="8699818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По результатам активного народного голосования, президентом сказочного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леса по подсчёту большинства голосов избирателей, на пост Президента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Сказочного леса был избран Зайчонок </a:t>
            </a:r>
            <a:r>
              <a:rPr lang="ru-RU" sz="16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рыг.</a:t>
            </a:r>
            <a:endParaRPr lang="ru-RU" sz="1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722195-CDEC-7B31-D2D0-2AE97965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9CA70D1-439B-2B69-3998-C42B802B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948D1B83-602A-32ED-34EF-B6A5A710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760" y="419334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95BF64CE-A4AC-0492-64C8-65BCA2FC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60D92C9B-CD73-87CB-465D-625CB8B9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725CCD7E-E4C4-3D35-C181-319DD214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9D09244-1147-A5FD-566F-62716B3C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5D074D-7128-4A1D-472B-6486742C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4BB88-7194-C90D-875C-2D95AA28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02E1138-D6E1-9323-BADB-CFF473F4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A70676E-3872-9D94-B350-032631BB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F31A4B9-B3BF-A518-0C25-1FB28949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8B473D9-0241-9684-182A-F2A03583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0F4F3FC5-0DB0-37FB-BD5A-777CDDD9F38A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819" y="418863"/>
            <a:ext cx="8864927" cy="3385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ТОРЖЕСТВЕННОЕ МЕРОПРИЯТИЕ ОКОНЧИЛОСЬ СЧАСТЛИВОЙ ФОТОСЕССИЕЙ.</a:t>
            </a:r>
            <a:endParaRPr lang="ru-RU" sz="1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" y="1206437"/>
            <a:ext cx="7287578" cy="5465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91" y="1206437"/>
            <a:ext cx="4077278" cy="54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722195-CDEC-7B31-D2D0-2AE97965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олна 20">
            <a:extLst>
              <a:ext uri="{FF2B5EF4-FFF2-40B4-BE49-F238E27FC236}">
                <a16:creationId xmlns="" xmlns:a16="http://schemas.microsoft.com/office/drawing/2014/main" id="{D9A38E88-F291-81F0-DABA-DD7F5C3D1A0C}"/>
              </a:ext>
            </a:extLst>
          </p:cNvPr>
          <p:cNvSpPr/>
          <p:nvPr/>
        </p:nvSpPr>
        <p:spPr>
          <a:xfrm>
            <a:off x="794084" y="401378"/>
            <a:ext cx="5847348" cy="2518952"/>
          </a:xfrm>
          <a:prstGeom prst="wave">
            <a:avLst>
              <a:gd name="adj1" fmla="val 12500"/>
              <a:gd name="adj2" fmla="val -672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9CA70D1-439B-2B69-3998-C42B802B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948D1B83-602A-32ED-34EF-B6A5A710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760" y="419334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95BF64CE-A4AC-0492-64C8-65BCA2FC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нь">
            <a:extLst>
              <a:ext uri="{FF2B5EF4-FFF2-40B4-BE49-F238E27FC236}">
                <a16:creationId xmlns="" xmlns:a16="http://schemas.microsoft.com/office/drawing/2014/main" id="{7EA8D031-FDE7-6D56-5E8D-E4E0D5DF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40" y="4248913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60D92C9B-CD73-87CB-465D-625CB8B9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725CCD7E-E4C4-3D35-C181-319DD214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9D09244-1147-A5FD-566F-62716B3C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5D074D-7128-4A1D-472B-6486742C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4BB88-7194-C90D-875C-2D95AA28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02E1138-D6E1-9323-BADB-CFF473F4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A70676E-3872-9D94-B350-032631BB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F31A4B9-B3BF-A518-0C25-1FB28949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8B473D9-0241-9684-182A-F2A03583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7083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0F4F3FC5-0DB0-37FB-BD5A-777CDDD9F38A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20F18-E9CA-6B56-730E-607CCD86214E}"/>
              </a:ext>
            </a:extLst>
          </p:cNvPr>
          <p:cNvSpPr txBox="1"/>
          <p:nvPr/>
        </p:nvSpPr>
        <p:spPr>
          <a:xfrm>
            <a:off x="1175508" y="529389"/>
            <a:ext cx="5267764" cy="247249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8565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ПОЗДРАВЛЯЕМ ПОБЕДИТЕЛЯ!</a:t>
            </a:r>
            <a:endParaRPr lang="ru-RU" sz="5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6AAF11E-F492-3A8B-2132-4BED4EB142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35" y="2301241"/>
            <a:ext cx="2685859" cy="26858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65" y="3410568"/>
            <a:ext cx="2270206" cy="31530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80" y="1804737"/>
            <a:ext cx="3362211" cy="50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applause.wav"/>
          </p:stSnd>
        </p:sndAc>
      </p:transition>
    </mc:Choice>
    <mc:Fallback xmlns="">
      <p:transition spd="slow" advTm="4000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F197D15-9362-CA39-68F8-4E8D12E0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D6DE4A7-3AC4-5497-BEBF-C1F133E0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20D5B351-71FB-4016-59AC-9ACF8AF8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63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09D08DF-F029-7E00-CBDE-A04B8217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C24D9A3D-7AB1-B8A0-F179-F6C18BDA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F53C1D28-4BD1-BF84-3373-0BDC9DC5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40C28D8-ACE2-B329-7896-6566FFC8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C0AFF0E-5185-8F5C-E879-D83514B0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83" y="501885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E7EC32E-789C-2B64-01EA-F4F5C31E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65DB58-294B-5709-9150-D09B5B91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67" y="531140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CD0F29A-DB9A-6A98-67CE-2F43A8FC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E993C81-352A-F62D-CB51-C9D7AD81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A58EF9-E647-D425-19B0-8FC7AE24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341FE41F-7DC8-4B92-D96E-AD4FD95E4488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4" y="2878512"/>
            <a:ext cx="2238601" cy="31091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AAF11E-F492-3A8B-2132-4BED4EB142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36" y="3715088"/>
            <a:ext cx="2685859" cy="26858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83" y="1984192"/>
            <a:ext cx="3237391" cy="4856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744" y="239658"/>
            <a:ext cx="8584423" cy="40010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Ребята, представьте, что все мы – жители сказочного леса. Как и жители любой страны, Сказочный лес населяют очень разные жители. Мы все сегодня превратились в его жителей. Кто-то сегодня превратился в Зайчика, кто-то в Белочку, кто-то в Мышонка… но чтобы жить всем вместе дружно и справедливо, мы решили выбрать президента нашего </a:t>
            </a:r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казочного леса. Этот президент будет заботиться о том, чтобы каждый из нас чувствовал себя счастливым и защищенным, чтобы никто не оставался голодным зимой и чтобы каждый мог научиться новым вещам и делиться своими умениями с другими.</a:t>
            </a:r>
          </a:p>
          <a:p>
            <a:pPr algn="just"/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Но как это сделать? </a:t>
            </a:r>
          </a:p>
          <a:p>
            <a:pPr algn="just"/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У нас появилось несколько кандидатов. Это  жители леса, которых все знают, уважают. Каждый из них хочет сделать нашу жизнь лучше. Они описывают, как хотят добиться улучшений.</a:t>
            </a:r>
          </a:p>
          <a:p>
            <a:pPr algn="just"/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Наша с вами задача – выбрать президента Сказочного леса! Для этого мы познакомимся с кандидатами, их программой. Каждый получит избирательный бюллетень и сделает свой выбор. Знаете ли вы, как это сделать? Надо выбрать только одного кандидата и в строке с его именем в специальном окошке поставить любой знак. Например,  крестик или можно закрасить квадратик. Ведь каждый голос важен, и каждый из нас имеет право решать, каким будет наш общий дом.</a:t>
            </a:r>
          </a:p>
          <a:p>
            <a:pPr algn="just"/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Поэтому мы собираемся вместе, слушаем, обсуждаем и голосуем.  Мы делаем это, потому </a:t>
            </a:r>
          </a:p>
          <a:p>
            <a:pPr algn="just"/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знаем</a:t>
            </a: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только вместе мы можем сделать наш Сказочный лес настоящим домом для</a:t>
            </a:r>
          </a:p>
          <a:p>
            <a:pPr algn="just"/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аждого, кто в нём живёт.</a:t>
            </a:r>
          </a:p>
          <a:p>
            <a:pPr algn="just"/>
            <a:endParaRPr lang="ru-RU" sz="12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F197D15-9362-CA39-68F8-4E8D12E0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C24D9A3D-7AB1-B8A0-F179-F6C18BDA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F53C1D28-4BD1-BF84-3373-0BDC9DC5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40C28D8-ACE2-B329-7896-6566FFC8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C0AFF0E-5185-8F5C-E879-D83514B0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E7EC32E-789C-2B64-01EA-F4F5C31E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CD0F29A-DB9A-6A98-67CE-2F43A8FC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D6DE4A7-3AC4-5497-BEBF-C1F133E0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25" y="571432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E993C81-352A-F62D-CB51-C9D7AD81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A58EF9-E647-D425-19B0-8FC7AE24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22570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341FE41F-7DC8-4B92-D96E-AD4FD95E4488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10" descr="пень">
            <a:extLst>
              <a:ext uri="{FF2B5EF4-FFF2-40B4-BE49-F238E27FC236}">
                <a16:creationId xmlns="" xmlns:a16="http://schemas.microsoft.com/office/drawing/2014/main" id="{64266633-AAFD-A53D-46DD-6AB9B76A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36" y="4047310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09D08DF-F029-7E00-CBDE-A04B8217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36177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20D5B351-71FB-4016-59AC-9ACF8AF8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5491" y="450266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65DB58-294B-5709-9150-D09B5B91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51" y="538947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34" y="962190"/>
            <a:ext cx="2652853" cy="397927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1263" y="386698"/>
            <a:ext cx="7712241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ЗНАКОМИМСЯ С КАНДИДАТАМИ НА ПОСТ ПРЕЗИДЕНТА СКАЗОЧНОГО ЛЕСА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9" y="1370971"/>
            <a:ext cx="6262168" cy="25237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МЕДВЕЖОНОК ТОПТЫЖКА</a:t>
            </a:r>
            <a:endParaRPr lang="ru-RU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Здравствуйте! Я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Медвежонок </a:t>
            </a:r>
            <a:r>
              <a:rPr lang="ru-RU" sz="14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Топтыжка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уже 4 с половиной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года,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я рос в центре нашего Волшебного леса. Я много путешествовал по его окрестностям, благодаря чему узнал, как разные животные преодолевают свои трудности. Став президентом, я много внимания уделю постройке теплых зимних домиков для всех наших маленьких друзей,, чтобы никто не боялся холодных зимних ночей. Вместе мы сделаем наш лес ещё уютнее и теплее!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F197D15-9362-CA39-68F8-4E8D12E0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E7EC32E-789C-2B64-01EA-F4F5C31E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пень">
            <a:extLst>
              <a:ext uri="{FF2B5EF4-FFF2-40B4-BE49-F238E27FC236}">
                <a16:creationId xmlns="" xmlns:a16="http://schemas.microsoft.com/office/drawing/2014/main" id="{64266633-AAFD-A53D-46DD-6AB9B76A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59" y="3987721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09D08DF-F029-7E00-CBDE-A04B8217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F53C1D28-4BD1-BF84-3373-0BDC9DC5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40C28D8-ACE2-B329-7896-6566FFC8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106584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C24D9A3D-7AB1-B8A0-F179-F6C18BDA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CD0F29A-DB9A-6A98-67CE-2F43A8FC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54589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E993C81-352A-F62D-CB51-C9D7AD81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567317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D6DE4A7-3AC4-5497-BEBF-C1F133E0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341FE41F-7DC8-4B92-D96E-AD4FD95E4488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65DB58-294B-5709-9150-D09B5B91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20D5B351-71FB-4016-59AC-9ACF8AF8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4686" y="461962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A58EF9-E647-D425-19B0-8FC7AE24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69541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263" y="386698"/>
            <a:ext cx="7712241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ЗНАКОМИМСЯ С КАНДИДАТАМИ НА ПОСТ ПРЕЗИДЕНТА СКАЗОЧНОГО ЛЕСА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90831" y="1589340"/>
            <a:ext cx="5445195" cy="30469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ЗАЙЧОНОК ПРЫГ</a:t>
            </a:r>
          </a:p>
          <a:p>
            <a:pPr algn="ctr"/>
            <a:endParaRPr lang="ru-RU" sz="20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Здравствуйте! Я – Зайчонок Прыг.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только 4 года, но я много учился и читал,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наблюдал за жизнью нашего леса.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решил стать президентом,  потому что хочу, чтобы каждый житель нашего леса был счастлив и здоров.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планирую создать систему обмена едой, чтобы в холодные времена года никто не оставался голодным. Кроме того, я предложу программы обучения для молодых жителей леса, чтобы каждый  мог научиться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чему-то новому и полезному для 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нашего Сказочного леса.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C0AFF0E-5185-8F5C-E879-D83514B0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3499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4A3DCD1-F0E5-A150-1D8D-868DCB1EB9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21" y="1973983"/>
            <a:ext cx="2751926" cy="27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F197D15-9362-CA39-68F8-4E8D12E0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A58EF9-E647-D425-19B0-8FC7AE24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C24D9A3D-7AB1-B8A0-F179-F6C18BDA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F53C1D28-4BD1-BF84-3373-0BDC9DC5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40C28D8-ACE2-B329-7896-6566FFC8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106584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09D08DF-F029-7E00-CBDE-A04B8217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пень">
            <a:extLst>
              <a:ext uri="{FF2B5EF4-FFF2-40B4-BE49-F238E27FC236}">
                <a16:creationId xmlns="" xmlns:a16="http://schemas.microsoft.com/office/drawing/2014/main" id="{64266633-AAFD-A53D-46DD-6AB9B76A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15" y="4196803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E993C81-352A-F62D-CB51-C9D7AD81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567317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CD0F29A-DB9A-6A98-67CE-2F43A8FC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54589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D6DE4A7-3AC4-5497-BEBF-C1F133E0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341FE41F-7DC8-4B92-D96E-AD4FD95E4488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65DB58-294B-5709-9150-D09B5B91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20D5B351-71FB-4016-59AC-9ACF8AF8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4686" y="461962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C0AFF0E-5185-8F5C-E879-D83514B0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3499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263" y="386698"/>
            <a:ext cx="7712241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ЗНАКОМИМСЯ С КАНДИДАТАМИ НА ПОСТ ПРЕЗИДЕНТА СКАЗОЧНОГО ЛЕСА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7989" y="1732547"/>
            <a:ext cx="6628726" cy="26161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ЛИСИЧКА ЛЮСЯ</a:t>
            </a:r>
            <a:endParaRPr lang="ru-RU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Здравствуйте!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исичка Люся, и мне 4 года.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много путешествовала за пределами нашего леса и увидела идеи, которые могут сделать нашу жизнь лучше.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хочу устроить в лесу настоящий фестиваль талантов, чтобы каждый мог показать своё умение и научиться чему-то новому. Также я предложу внедрить систему взаимопомощи, чтобы в трудные времена мы всегда могли рассчитывать друг на друга. Под моим руководством наш лес станет местом, где царит радость и взаимопонимание.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E7EC32E-789C-2B64-01EA-F4F5C31E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1" y="2172327"/>
            <a:ext cx="2093743" cy="29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97AA10A-26FE-5934-4C0B-F9F607837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C671178E-ADD5-2D7D-8700-1902A355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760" y="419334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52" y="2253858"/>
            <a:ext cx="3341383" cy="2999413"/>
          </a:xfrm>
          <a:prstGeom prst="rect">
            <a:avLst/>
          </a:prstGeom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8EB819CA-45CD-577F-A0CC-ED3238FDA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89815" y="2329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97CA51BA-0AFD-7F44-13CC-5CE1AECC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9175" y="457699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FAE45CA8-EE49-1AFF-11E7-EB32E625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нь">
            <a:extLst>
              <a:ext uri="{FF2B5EF4-FFF2-40B4-BE49-F238E27FC236}">
                <a16:creationId xmlns="" xmlns:a16="http://schemas.microsoft.com/office/drawing/2014/main" id="{9E530F22-6B5C-2801-C136-3223F79F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91" y="4248913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22A4518F-D0AB-E583-999E-F3C79226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518BC85-BD8F-EE46-F00A-5E577964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6" y="494146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75853F5-8F2D-80E3-9D37-66304981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9355B4-1A7E-38A0-C78B-04E87586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544EA2E-D2B7-8D85-D577-CEC4DA19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5562403F-4714-C813-7BE6-DF2C7380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04152F3-7F77-1D8E-C9ED-77841E8E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мка 13">
            <a:extLst>
              <a:ext uri="{FF2B5EF4-FFF2-40B4-BE49-F238E27FC236}">
                <a16:creationId xmlns="" xmlns:a16="http://schemas.microsoft.com/office/drawing/2014/main" id="{95F4F696-753E-66D9-E9EA-D707275BC149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3" y="995909"/>
            <a:ext cx="2321337" cy="33065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32" y="995909"/>
            <a:ext cx="2577483" cy="3642762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79" y="942390"/>
            <a:ext cx="2360102" cy="3360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799" y="360946"/>
            <a:ext cx="5266185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АГИТАЦИОННАЯ КОМПАНИЯ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578AF21-65A9-F9A2-C8EA-DFADF83F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22" y="5095595"/>
            <a:ext cx="1646772" cy="15528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2372" y="2078540"/>
            <a:ext cx="1087740" cy="10877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89" y="1170857"/>
            <a:ext cx="907683" cy="9076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56" y="5603090"/>
            <a:ext cx="1100703" cy="11007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5120" y="3429001"/>
            <a:ext cx="1675072" cy="16750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6" y="3964422"/>
            <a:ext cx="2007754" cy="20077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5633" y="5155271"/>
            <a:ext cx="1497691" cy="1497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57" y="4384220"/>
            <a:ext cx="2264230" cy="2264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6242" y="4118338"/>
            <a:ext cx="1215141" cy="1215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43" y="4193340"/>
            <a:ext cx="1357491" cy="1357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0" y="4968299"/>
            <a:ext cx="1997243" cy="19972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67" y="822611"/>
            <a:ext cx="1215054" cy="10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40" y="3000638"/>
            <a:ext cx="2640113" cy="2640113"/>
          </a:xfrm>
          <a:prstGeom prst="rect">
            <a:avLst/>
          </a:prstGeom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52756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1" y="142147"/>
            <a:ext cx="8020048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ВЫБОРЫ В СКАЗОЧНОМ ЛЕСУ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2159" y="696145"/>
            <a:ext cx="2416046" cy="27699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ИЗБИРАТЕЛЬНЫЙ УЧАСТОК</a:t>
            </a:r>
            <a:endParaRPr lang="ru-RU" sz="1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93" y="1875076"/>
            <a:ext cx="3232247" cy="4767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0" y="1260413"/>
            <a:ext cx="4329187" cy="3172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88569" y="696145"/>
            <a:ext cx="4401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приёмной 2 младшей группы «Колокольчики» был организован</a:t>
            </a:r>
            <a:r>
              <a:rPr lang="ru-RU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избирательный участок</a:t>
            </a: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будка для голосования, стол с урной для бюллетеней, 2 стола для выполнения творческих заданий в «зале ожидания» и стол для избирательной комиссии.</a:t>
            </a:r>
            <a:endParaRPr lang="ru-RU" sz="1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80" y="3537284"/>
            <a:ext cx="3061575" cy="3061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3860" y="4836204"/>
            <a:ext cx="1918588" cy="19185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41" y="5096285"/>
            <a:ext cx="1546070" cy="15460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90" y="1411310"/>
            <a:ext cx="793596" cy="7935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82" y="1808108"/>
            <a:ext cx="1122945" cy="11229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24" y="354954"/>
            <a:ext cx="904045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1" y="142147"/>
            <a:ext cx="8020048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ВЫБОРЫ В СКАЗОЧНОМ ЛЕСУ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850" y="1106061"/>
            <a:ext cx="3569556" cy="28931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Прежде чем ребята могли приступить к процессу голосования, им нужно было выполнить в «Зале ожидания» творческое задание – «Помочь зайчонку пройти к избирательному участку».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другой стороны листка было другое задание на выбор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«раскраски» или «обведи по точкам», которые ребята могли после голосования доделать в группе.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7" y="846506"/>
            <a:ext cx="4717750" cy="34122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77" y="272138"/>
            <a:ext cx="3015803" cy="42441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68" y="4798638"/>
            <a:ext cx="2510622" cy="1882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70" y="4768743"/>
            <a:ext cx="2521556" cy="18911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10" y="4794126"/>
            <a:ext cx="2487711" cy="18657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06" y="4787504"/>
            <a:ext cx="2481262" cy="18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3DB0A30-31A7-FA0B-FFC5-83172E2A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487090F3-E2C6-187E-F752-C93E1C3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776" y="442001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68CCA89A-9712-3E39-761D-7890D4B4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074" y="4258716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FC5FF52-6847-E9A7-D621-A6B1D7C7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787" y="4725909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реза">
            <a:extLst>
              <a:ext uri="{FF2B5EF4-FFF2-40B4-BE49-F238E27FC236}">
                <a16:creationId xmlns="" xmlns:a16="http://schemas.microsoft.com/office/drawing/2014/main" id="{45A369CE-F192-23B8-0977-4B87C6AAC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-746" r="14821" b="746"/>
          <a:stretch/>
        </p:blipFill>
        <p:spPr bwMode="auto">
          <a:xfrm>
            <a:off x="8755167" y="126332"/>
            <a:ext cx="3349208" cy="55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488086E-574B-A549-3634-B91BDDA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91" y="5104072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971248C-F19B-A6A1-EFC4-D2A0C1D1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4836203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D4F3EA-6A7A-5272-149E-69E93CFE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0" y="4869615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1D0512-57CD-8CC2-D0D6-BC75C142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2" y="529590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4A2B8F29-3EB2-681F-FEB5-9900AF14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6741" y="5487728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A30C538-54F5-33BA-C74C-9A99779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695130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1BD6F6CC-7BF8-94CB-11FD-7DB34D82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8901" y="5780347"/>
            <a:ext cx="4762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217BE5A-E720-5C99-483B-C15F5675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875" y1="37079" x2="43542" y2="36704"/>
                        <a14:foregroundMark x1="49792" y1="32584" x2="46875" y2="43820"/>
                        <a14:foregroundMark x1="47917" y1="24345" x2="52500" y2="30712"/>
                        <a14:foregroundMark x1="53958" y1="28464" x2="50833" y2="37079"/>
                        <a14:foregroundMark x1="44583" y1="42322" x2="43125" y2="40075"/>
                        <a14:foregroundMark x1="46250" y1="23596" x2="46250" y2="27341"/>
                        <a14:foregroundMark x1="65417" y1="16105" x2="51250" y2="19476"/>
                        <a14:foregroundMark x1="51250" y1="19476" x2="48542" y2="17228"/>
                        <a14:foregroundMark x1="46458" y1="21348" x2="46458" y2="24345"/>
                        <a14:foregroundMark x1="45417" y1="22846" x2="41875" y2="41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8034" y="3880732"/>
            <a:ext cx="5987085" cy="33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="" xmlns:a16="http://schemas.microsoft.com/office/drawing/2014/main" id="{EDAED7CE-6BEC-89F4-D11D-AB453748534C}"/>
              </a:ext>
            </a:extLst>
          </p:cNvPr>
          <p:cNvSpPr/>
          <p:nvPr/>
        </p:nvSpPr>
        <p:spPr>
          <a:xfrm>
            <a:off x="0" y="0"/>
            <a:ext cx="12173730" cy="6858000"/>
          </a:xfrm>
          <a:prstGeom prst="frame">
            <a:avLst>
              <a:gd name="adj1" fmla="val 12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1" y="142147"/>
            <a:ext cx="8020048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ВЫБОРЫ В СКАЗОЧНОМ ЛЕСУ</a:t>
            </a:r>
            <a:endParaRPr lang="ru-RU" sz="24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717" y="647424"/>
            <a:ext cx="2938625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ИЗБИРАТЕЛЬНАЯ КОМИССИЯ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502" y="942946"/>
            <a:ext cx="4535345" cy="12311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Ребятам предлагалось пройти к столу избирательной комиссии, предоставить паспорт, затем комиссия сверяла паспорт со списками избирателей, делали отметки в квадратике напротив  и вручали бюллетень избирателю и чёрный карандаш.</a:t>
            </a:r>
            <a:endParaRPr lang="ru-RU" sz="1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9" y="3373679"/>
            <a:ext cx="1732331" cy="25984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20" y="2888655"/>
            <a:ext cx="2783627" cy="3711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1125955"/>
            <a:ext cx="3744289" cy="5522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1" y="2899793"/>
            <a:ext cx="2766919" cy="36892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1121" y="772436"/>
            <a:ext cx="1768641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826</Words>
  <Application>Microsoft Office PowerPoint</Application>
  <PresentationFormat>Произвольный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Fursowa</dc:creator>
  <cp:lastModifiedBy>Пользователь</cp:lastModifiedBy>
  <cp:revision>67</cp:revision>
  <dcterms:created xsi:type="dcterms:W3CDTF">2024-03-15T15:59:48Z</dcterms:created>
  <dcterms:modified xsi:type="dcterms:W3CDTF">2024-04-02T02:39:40Z</dcterms:modified>
</cp:coreProperties>
</file>