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ore0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metadata/core-properties" Target="docProps/core0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61" r:id="rId1"/>
  </p:sldMasterIdLst>
  <p:sldIdLst>
    <p:sldId id="256" r:id="rId2"/>
    <p:sldId id="257" r:id="rId3"/>
    <p:sldId id="264" r:id="rId4"/>
    <p:sldId id="258" r:id="rId5"/>
    <p:sldId id="265" r:id="rId6"/>
    <p:sldId id="259" r:id="rId7"/>
    <p:sldId id="260" r:id="rId8"/>
    <p:sldId id="266" r:id="rId9"/>
    <p:sldId id="261" r:id="rId10"/>
    <p:sldId id="267" r:id="rId11"/>
    <p:sldId id="262" r:id="rId12"/>
    <p:sldId id="263" r:id="rId13"/>
    <p:sldId id="268" r:id="rId14"/>
  </p:sldIdLst>
  <p:sldSz cx="7559675" cy="10691813"/>
  <p:notesSz cx="7559675" cy="10691813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49" d="100"/>
          <a:sy n="49" d="100"/>
        </p:scale>
        <p:origin x="-2232" y="-72"/>
      </p:cViewPr>
      <p:guideLst>
        <p:guide orient="horz" pos="3367"/>
        <p:guide pos="2381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6028636"/>
            <a:ext cx="7559675" cy="4663177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7559675" cy="6028636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4135027"/>
            <a:ext cx="7559675" cy="3563938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2494756"/>
            <a:ext cx="7559675" cy="7959461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18439" y="7877059"/>
            <a:ext cx="4660320" cy="1375248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indent="0">
              <a:buNone/>
            </a:pPr>
            <a:r>
              <a:rPr lang="ru-RU" sz="1400" b="0" strike="noStrike" spc="-1" smtClean="0">
                <a:solidFill>
                  <a:srgbClr val="000000"/>
                </a:solidFill>
                <a:latin typeface="Times New Roman"/>
              </a:rPr>
              <a:t>&lt;дата/время&gt;</a:t>
            </a:r>
            <a:endParaRPr lang="ru-RU" sz="14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indent="0" algn="ctr">
              <a:buNone/>
            </a:pPr>
            <a:r>
              <a:rPr lang="ru-RU" sz="1400" b="0" strike="noStrike" spc="-1" smtClean="0">
                <a:solidFill>
                  <a:srgbClr val="000000"/>
                </a:solidFill>
                <a:latin typeface="Times New Roman"/>
              </a:rPr>
              <a:t>&lt;нижний колонтитул&gt;</a:t>
            </a:r>
            <a:endParaRPr lang="ru-RU" sz="14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indent="0" algn="r">
              <a:buNone/>
            </a:pPr>
            <a:fld id="{FF164618-8237-4347-9969-E805A9C9B579}" type="slidenum">
              <a:rPr lang="ru-RU" sz="1400" b="0" strike="noStrike" spc="-1" smtClean="0">
                <a:solidFill>
                  <a:srgbClr val="000000"/>
                </a:solidFill>
                <a:latin typeface="Times New Roman"/>
              </a:rPr>
              <a:t>‹#›</a:t>
            </a:fld>
            <a:endParaRPr lang="ru-RU" sz="14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75924" y="4883328"/>
            <a:ext cx="5932122" cy="279559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574932" y="1140459"/>
            <a:ext cx="5291773" cy="541718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indent="0">
              <a:buNone/>
            </a:pPr>
            <a:r>
              <a:rPr lang="ru-RU" sz="1400" b="0" strike="noStrike" spc="-1" smtClean="0">
                <a:solidFill>
                  <a:srgbClr val="000000"/>
                </a:solidFill>
                <a:latin typeface="Times New Roman"/>
              </a:rPr>
              <a:t>&lt;дата/время&gt;</a:t>
            </a:r>
            <a:endParaRPr lang="ru-RU" sz="14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indent="0" algn="ctr">
              <a:buNone/>
            </a:pPr>
            <a:r>
              <a:rPr lang="ru-RU" sz="1400" b="0" strike="noStrike" spc="-1" smtClean="0">
                <a:solidFill>
                  <a:srgbClr val="000000"/>
                </a:solidFill>
                <a:latin typeface="Times New Roman"/>
              </a:rPr>
              <a:t>&lt;нижний колонтитул&gt;</a:t>
            </a:r>
            <a:endParaRPr lang="ru-RU" sz="14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indent="0" algn="r">
              <a:buNone/>
            </a:pPr>
            <a:fld id="{FF164618-8237-4347-9969-E805A9C9B579}" type="slidenum">
              <a:rPr lang="ru-RU" sz="1400" b="0" strike="noStrike" spc="-1" smtClean="0">
                <a:solidFill>
                  <a:srgbClr val="000000"/>
                </a:solidFill>
                <a:latin typeface="Times New Roman"/>
              </a:rPr>
              <a:t>‹#›</a:t>
            </a:fld>
            <a:endParaRPr lang="ru-RU" sz="14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3853" y="587001"/>
            <a:ext cx="1700927" cy="8166716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748165" y="1140459"/>
            <a:ext cx="3992546" cy="763101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indent="0">
              <a:buNone/>
            </a:pPr>
            <a:r>
              <a:rPr lang="ru-RU" sz="1400" b="0" strike="noStrike" spc="-1" smtClean="0">
                <a:solidFill>
                  <a:srgbClr val="000000"/>
                </a:solidFill>
                <a:latin typeface="Times New Roman"/>
              </a:rPr>
              <a:t>&lt;дата/время&gt;</a:t>
            </a:r>
            <a:endParaRPr lang="ru-RU" sz="14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indent="0" algn="ctr">
              <a:buNone/>
            </a:pPr>
            <a:r>
              <a:rPr lang="ru-RU" sz="1400" b="0" strike="noStrike" spc="-1" smtClean="0">
                <a:solidFill>
                  <a:srgbClr val="000000"/>
                </a:solidFill>
                <a:latin typeface="Times New Roman"/>
              </a:rPr>
              <a:t>&lt;нижний колонтитул&gt;</a:t>
            </a:r>
            <a:endParaRPr lang="ru-RU" sz="14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indent="0" algn="r">
              <a:buNone/>
            </a:pPr>
            <a:fld id="{FF164618-8237-4347-9969-E805A9C9B579}" type="slidenum">
              <a:rPr lang="ru-RU" sz="1400" b="0" strike="noStrike" spc="-1" smtClean="0">
                <a:solidFill>
                  <a:srgbClr val="000000"/>
                </a:solidFill>
                <a:latin typeface="Times New Roman"/>
              </a:rPr>
              <a:t>‹#›</a:t>
            </a:fld>
            <a:endParaRPr lang="ru-RU" sz="14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indent="0">
              <a:buNone/>
            </a:pPr>
            <a:r>
              <a:rPr lang="ru-RU" sz="1400" b="0" strike="noStrike" spc="-1" smtClean="0">
                <a:solidFill>
                  <a:srgbClr val="000000"/>
                </a:solidFill>
                <a:latin typeface="Times New Roman"/>
              </a:rPr>
              <a:t>&lt;дата/время&gt;</a:t>
            </a:r>
            <a:endParaRPr lang="ru-RU" sz="14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indent="0" algn="ctr">
              <a:buNone/>
            </a:pPr>
            <a:r>
              <a:rPr lang="ru-RU" sz="1400" b="0" strike="noStrike" spc="-1" smtClean="0">
                <a:solidFill>
                  <a:srgbClr val="000000"/>
                </a:solidFill>
                <a:latin typeface="Times New Roman"/>
              </a:rPr>
              <a:t>&lt;нижний колонтитул&gt;</a:t>
            </a:r>
            <a:endParaRPr lang="ru-RU" sz="14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indent="0" algn="r">
              <a:buNone/>
            </a:pPr>
            <a:fld id="{FF164618-8237-4347-9969-E805A9C9B579}" type="slidenum">
              <a:rPr lang="ru-RU" sz="1400" b="0" strike="noStrike" spc="-1" smtClean="0">
                <a:solidFill>
                  <a:srgbClr val="000000"/>
                </a:solidFill>
                <a:latin typeface="Times New Roman"/>
              </a:rPr>
              <a:t>‹#›</a:t>
            </a:fld>
            <a:endParaRPr lang="ru-RU" sz="14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944959" y="1140460"/>
            <a:ext cx="5291773" cy="541718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028636"/>
            <a:ext cx="7559675" cy="4663177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7559675" cy="6028636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4135027"/>
            <a:ext cx="7559675" cy="3563938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2494756"/>
            <a:ext cx="7559675" cy="7959461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80916" y="3387219"/>
            <a:ext cx="4932858" cy="3778064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72023" y="7183238"/>
            <a:ext cx="4936023" cy="1302505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indent="0">
              <a:buNone/>
            </a:pPr>
            <a:r>
              <a:rPr lang="ru-RU" sz="1400" b="0" strike="noStrike" spc="-1" smtClean="0">
                <a:solidFill>
                  <a:srgbClr val="000000"/>
                </a:solidFill>
                <a:latin typeface="Times New Roman"/>
              </a:rPr>
              <a:t>&lt;дата/время&gt;</a:t>
            </a:r>
            <a:endParaRPr lang="ru-RU" sz="14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indent="0" algn="ctr">
              <a:buNone/>
            </a:pPr>
            <a:r>
              <a:rPr lang="ru-RU" sz="1400" b="0" strike="noStrike" spc="-1" smtClean="0">
                <a:solidFill>
                  <a:srgbClr val="000000"/>
                </a:solidFill>
                <a:latin typeface="Times New Roman"/>
              </a:rPr>
              <a:t>&lt;нижний колонтитул&gt;</a:t>
            </a:r>
            <a:endParaRPr lang="ru-RU" sz="14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indent="0" algn="r">
              <a:buNone/>
            </a:pPr>
            <a:fld id="{FF164618-8237-4347-9969-E805A9C9B579}" type="slidenum">
              <a:rPr lang="ru-RU" sz="1400" b="0" strike="noStrike" spc="-1" smtClean="0">
                <a:solidFill>
                  <a:srgbClr val="000000"/>
                </a:solidFill>
                <a:latin typeface="Times New Roman"/>
              </a:rPr>
              <a:t>‹#›</a:t>
            </a:fld>
            <a:endParaRPr lang="ru-RU" sz="14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indent="0">
              <a:buNone/>
            </a:pPr>
            <a:r>
              <a:rPr lang="ru-RU" sz="1400" b="0" strike="noStrike" spc="-1" smtClean="0">
                <a:solidFill>
                  <a:srgbClr val="000000"/>
                </a:solidFill>
                <a:latin typeface="Times New Roman"/>
              </a:rPr>
              <a:t>&lt;дата/время&gt;</a:t>
            </a:r>
            <a:endParaRPr lang="ru-RU" sz="14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indent="0" algn="ctr">
              <a:buNone/>
            </a:pPr>
            <a:r>
              <a:rPr lang="ru-RU" sz="1400" b="0" strike="noStrike" spc="-1" smtClean="0">
                <a:solidFill>
                  <a:srgbClr val="000000"/>
                </a:solidFill>
                <a:latin typeface="Times New Roman"/>
              </a:rPr>
              <a:t>&lt;нижний колонтитул&gt;</a:t>
            </a:r>
            <a:endParaRPr lang="ru-RU" sz="14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indent="0" algn="r">
              <a:buNone/>
            </a:pPr>
            <a:fld id="{FF164618-8237-4347-9969-E805A9C9B579}" type="slidenum">
              <a:rPr lang="ru-RU" sz="1400" b="0" strike="noStrike" spc="-1" smtClean="0">
                <a:solidFill>
                  <a:srgbClr val="000000"/>
                </a:solidFill>
                <a:latin typeface="Times New Roman"/>
              </a:rPr>
              <a:t>‹#›</a:t>
            </a:fld>
            <a:endParaRPr lang="ru-RU" sz="14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944959" y="1140459"/>
            <a:ext cx="2766841" cy="541718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3840315" y="1140460"/>
            <a:ext cx="2766841" cy="541718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44959" y="1140460"/>
            <a:ext cx="2766841" cy="997407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56077" y="2183149"/>
            <a:ext cx="2766841" cy="427672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42092" y="1140460"/>
            <a:ext cx="2766841" cy="997407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40210" y="2181130"/>
            <a:ext cx="2766841" cy="427672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indent="0">
              <a:buNone/>
            </a:pPr>
            <a:r>
              <a:rPr lang="ru-RU" sz="1400" b="0" strike="noStrike" spc="-1" smtClean="0">
                <a:solidFill>
                  <a:srgbClr val="000000"/>
                </a:solidFill>
                <a:latin typeface="Times New Roman"/>
              </a:rPr>
              <a:t>&lt;дата/время&gt;</a:t>
            </a:r>
            <a:endParaRPr lang="ru-RU" sz="14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indent="0" algn="ctr">
              <a:buNone/>
            </a:pPr>
            <a:r>
              <a:rPr lang="ru-RU" sz="1400" b="0" strike="noStrike" spc="-1" smtClean="0">
                <a:solidFill>
                  <a:srgbClr val="000000"/>
                </a:solidFill>
                <a:latin typeface="Times New Roman"/>
              </a:rPr>
              <a:t>&lt;нижний колонтитул&gt;</a:t>
            </a:r>
            <a:endParaRPr lang="ru-RU" sz="14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indent="0" algn="r">
              <a:buNone/>
            </a:pPr>
            <a:fld id="{FF164618-8237-4347-9969-E805A9C9B579}" type="slidenum">
              <a:rPr lang="ru-RU" sz="1400" b="0" strike="noStrike" spc="-1" smtClean="0">
                <a:solidFill>
                  <a:srgbClr val="000000"/>
                </a:solidFill>
                <a:latin typeface="Times New Roman"/>
              </a:rPr>
              <a:t>‹#›</a:t>
            </a:fld>
            <a:endParaRPr lang="ru-RU" sz="14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indent="0">
              <a:buNone/>
            </a:pPr>
            <a:r>
              <a:rPr lang="ru-RU" sz="1400" b="0" strike="noStrike" spc="-1" smtClean="0">
                <a:solidFill>
                  <a:srgbClr val="000000"/>
                </a:solidFill>
                <a:latin typeface="Times New Roman"/>
              </a:rPr>
              <a:t>&lt;дата/время&gt;</a:t>
            </a:r>
            <a:endParaRPr lang="ru-RU" sz="14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indent="0" algn="ctr">
              <a:buNone/>
            </a:pPr>
            <a:r>
              <a:rPr lang="ru-RU" sz="1400" b="0" strike="noStrike" spc="-1" smtClean="0">
                <a:solidFill>
                  <a:srgbClr val="000000"/>
                </a:solidFill>
                <a:latin typeface="Times New Roman"/>
              </a:rPr>
              <a:t>&lt;нижний колонтитул&gt;</a:t>
            </a:r>
            <a:endParaRPr lang="ru-RU" sz="14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indent="0" algn="r">
              <a:buNone/>
            </a:pPr>
            <a:fld id="{FF164618-8237-4347-9969-E805A9C9B579}" type="slidenum">
              <a:rPr lang="ru-RU" sz="1400" b="0" strike="noStrike" spc="-1" smtClean="0">
                <a:solidFill>
                  <a:srgbClr val="000000"/>
                </a:solidFill>
                <a:latin typeface="Times New Roman"/>
              </a:rPr>
              <a:t>‹#›</a:t>
            </a:fld>
            <a:endParaRPr lang="ru-RU" sz="14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indent="0">
              <a:buNone/>
            </a:pPr>
            <a:r>
              <a:rPr lang="ru-RU" sz="1400" b="0" strike="noStrike" spc="-1" smtClean="0">
                <a:solidFill>
                  <a:srgbClr val="000000"/>
                </a:solidFill>
                <a:latin typeface="Times New Roman"/>
              </a:rPr>
              <a:t>&lt;дата/время&gt;</a:t>
            </a:r>
            <a:endParaRPr lang="ru-RU" sz="14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indent="0" algn="ctr">
              <a:buNone/>
            </a:pPr>
            <a:r>
              <a:rPr lang="ru-RU" sz="1400" b="0" strike="noStrike" spc="-1" smtClean="0">
                <a:solidFill>
                  <a:srgbClr val="000000"/>
                </a:solidFill>
                <a:latin typeface="Times New Roman"/>
              </a:rPr>
              <a:t>&lt;нижний колонтитул&gt;</a:t>
            </a:r>
            <a:endParaRPr lang="ru-RU" sz="14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indent="0" algn="r">
              <a:buNone/>
            </a:pPr>
            <a:fld id="{FF164618-8237-4347-9969-E805A9C9B579}" type="slidenum">
              <a:rPr lang="ru-RU" sz="1400" b="0" strike="noStrike" spc="-1" smtClean="0">
                <a:solidFill>
                  <a:srgbClr val="000000"/>
                </a:solidFill>
                <a:latin typeface="Times New Roman"/>
              </a:rPr>
              <a:t>‹#›</a:t>
            </a:fld>
            <a:endParaRPr lang="ru-RU" sz="14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3710" y="3445140"/>
            <a:ext cx="3006083" cy="1962026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97625" y="1140460"/>
            <a:ext cx="3321069" cy="763102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89374" y="5453171"/>
            <a:ext cx="2801528" cy="333556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indent="0">
              <a:buNone/>
            </a:pPr>
            <a:r>
              <a:rPr lang="ru-RU" sz="1400" b="0" strike="noStrike" spc="-1" smtClean="0">
                <a:solidFill>
                  <a:srgbClr val="000000"/>
                </a:solidFill>
                <a:latin typeface="Times New Roman"/>
              </a:rPr>
              <a:t>&lt;дата/время&gt;</a:t>
            </a:r>
            <a:endParaRPr lang="ru-RU" sz="14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indent="0" algn="ctr">
              <a:buNone/>
            </a:pPr>
            <a:r>
              <a:rPr lang="ru-RU" sz="1400" b="0" strike="noStrike" spc="-1" smtClean="0">
                <a:solidFill>
                  <a:srgbClr val="000000"/>
                </a:solidFill>
                <a:latin typeface="Times New Roman"/>
              </a:rPr>
              <a:t>&lt;нижний колонтитул&gt;</a:t>
            </a:r>
            <a:endParaRPr lang="ru-RU" sz="14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indent="0" algn="r">
              <a:buNone/>
            </a:pPr>
            <a:fld id="{FF164618-8237-4347-9969-E805A9C9B579}" type="slidenum">
              <a:rPr lang="ru-RU" sz="1400" b="0" strike="noStrike" spc="-1" smtClean="0">
                <a:solidFill>
                  <a:srgbClr val="000000"/>
                </a:solidFill>
                <a:latin typeface="Times New Roman"/>
              </a:rPr>
              <a:t>‹#›</a:t>
            </a:fld>
            <a:endParaRPr lang="ru-RU" sz="14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6028636"/>
            <a:ext cx="7559675" cy="4663177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7559675" cy="6028636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4135027"/>
            <a:ext cx="7559675" cy="3563938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2494756"/>
            <a:ext cx="7559675" cy="7959461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699789" y="1781969"/>
            <a:ext cx="3401854" cy="4876337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5781" y="1575376"/>
            <a:ext cx="3054057" cy="3372208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indent="0">
              <a:buNone/>
            </a:pPr>
            <a:r>
              <a:rPr lang="ru-RU" sz="1400" b="0" strike="noStrike" spc="-1" smtClean="0">
                <a:solidFill>
                  <a:srgbClr val="000000"/>
                </a:solidFill>
                <a:latin typeface="Times New Roman"/>
              </a:rPr>
              <a:t>&lt;дата/время&gt;</a:t>
            </a:r>
            <a:endParaRPr lang="ru-RU" sz="14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indent="0" algn="ctr">
              <a:buNone/>
            </a:pPr>
            <a:r>
              <a:rPr lang="ru-RU" sz="1400" b="0" strike="noStrike" spc="-1" smtClean="0">
                <a:solidFill>
                  <a:srgbClr val="000000"/>
                </a:solidFill>
                <a:latin typeface="Times New Roman"/>
              </a:rPr>
              <a:t>&lt;нижний колонтитул&gt;</a:t>
            </a:r>
            <a:endParaRPr lang="ru-RU" sz="14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indent="0" algn="r">
              <a:buNone/>
            </a:pPr>
            <a:fld id="{FF164618-8237-4347-9969-E805A9C9B579}" type="slidenum">
              <a:rPr lang="ru-RU" sz="1400" b="0" strike="noStrike" spc="-1" smtClean="0">
                <a:solidFill>
                  <a:srgbClr val="000000"/>
                </a:solidFill>
                <a:latin typeface="Times New Roman"/>
              </a:rPr>
              <a:t>‹#›</a:t>
            </a:fld>
            <a:endParaRPr lang="ru-RU" sz="14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1259" y="6960157"/>
            <a:ext cx="5277501" cy="1781969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7959461"/>
            <a:ext cx="7559675" cy="2732352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7559675" cy="7959461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5874891"/>
            <a:ext cx="7559675" cy="3563938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2494756"/>
            <a:ext cx="7559675" cy="7959461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82577" y="6816332"/>
            <a:ext cx="5384128" cy="1781969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44959" y="1141614"/>
            <a:ext cx="5291773" cy="54171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02780" y="9622633"/>
            <a:ext cx="2078911" cy="5692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indent="0">
              <a:buNone/>
            </a:pPr>
            <a:r>
              <a:rPr lang="ru-RU" sz="1400" b="0" strike="noStrike" spc="-1" smtClean="0">
                <a:solidFill>
                  <a:srgbClr val="000000"/>
                </a:solidFill>
                <a:latin typeface="Times New Roman"/>
              </a:rPr>
              <a:t>&lt;дата/время&gt;</a:t>
            </a:r>
            <a:endParaRPr lang="ru-RU" sz="14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77983" y="9622633"/>
            <a:ext cx="2771882" cy="5692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indent="0" algn="ctr">
              <a:buNone/>
            </a:pPr>
            <a:r>
              <a:rPr lang="ru-RU" sz="1400" b="0" strike="noStrike" spc="-1" smtClean="0">
                <a:solidFill>
                  <a:srgbClr val="000000"/>
                </a:solidFill>
                <a:latin typeface="Times New Roman"/>
              </a:rPr>
              <a:t>&lt;нижний колонтитул&gt;</a:t>
            </a:r>
            <a:endParaRPr lang="ru-RU" sz="14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149865" y="9622633"/>
            <a:ext cx="1511935" cy="5692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indent="0" algn="r">
              <a:buNone/>
            </a:pPr>
            <a:fld id="{FF164618-8237-4347-9969-E805A9C9B579}" type="slidenum">
              <a:rPr lang="ru-RU" sz="1400" b="0" strike="noStrike" spc="-1" smtClean="0">
                <a:solidFill>
                  <a:srgbClr val="000000"/>
                </a:solidFill>
                <a:latin typeface="Times New Roman"/>
              </a:rPr>
              <a:t>‹#›</a:t>
            </a:fld>
            <a:endParaRPr lang="ru-RU" sz="14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437" y="1529482"/>
            <a:ext cx="7200800" cy="34778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66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«Наша жизнь</a:t>
            </a:r>
          </a:p>
          <a:p>
            <a:pPr algn="ctr"/>
            <a:r>
              <a:rPr lang="ru-RU" sz="66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в детском саду»</a:t>
            </a:r>
          </a:p>
          <a:p>
            <a:pPr algn="ctr"/>
            <a:endParaRPr lang="ru-RU" sz="4400" b="1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pPr algn="ctr"/>
            <a:r>
              <a:rPr lang="ru-RU" sz="4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(2 младшая группа)</a:t>
            </a:r>
            <a:endParaRPr lang="ru-RU" sz="4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Рисунок 51"/>
          <p:cNvPicPr/>
          <p:nvPr/>
        </p:nvPicPr>
        <p:blipFill>
          <a:blip r:embed="rId2"/>
          <a:stretch/>
        </p:blipFill>
        <p:spPr>
          <a:xfrm>
            <a:off x="815760" y="3780000"/>
            <a:ext cx="5844240" cy="5844240"/>
          </a:xfrm>
          <a:prstGeom prst="rect">
            <a:avLst/>
          </a:prstGeom>
          <a:ln w="0">
            <a:noFill/>
          </a:ln>
        </p:spPr>
      </p:pic>
      <p:pic>
        <p:nvPicPr>
          <p:cNvPr id="53" name="Рисунок 52"/>
          <p:cNvPicPr/>
          <p:nvPr/>
        </p:nvPicPr>
        <p:blipFill>
          <a:blip r:embed="rId3"/>
          <a:stretch/>
        </p:blipFill>
        <p:spPr>
          <a:xfrm>
            <a:off x="1800" y="0"/>
            <a:ext cx="7558200" cy="10691640"/>
          </a:xfrm>
          <a:prstGeom prst="rect">
            <a:avLst/>
          </a:prstGeom>
          <a:ln w="0">
            <a:noFill/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88989" y="4083188"/>
            <a:ext cx="6983820" cy="5237865"/>
          </a:xfrm>
          <a:prstGeom prst="rect">
            <a:avLst/>
          </a:prstGeom>
          <a:ln w="76200">
            <a:solidFill>
              <a:srgbClr val="FFFF00"/>
            </a:solidFill>
          </a:ln>
        </p:spPr>
      </p:pic>
    </p:spTree>
    <p:extLst>
      <p:ext uri="{BB962C8B-B14F-4D97-AF65-F5344CB8AC3E}">
        <p14:creationId xmlns:p14="http://schemas.microsoft.com/office/powerpoint/2010/main" val="1930741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Рисунок 53"/>
          <p:cNvPicPr/>
          <p:nvPr/>
        </p:nvPicPr>
        <p:blipFill>
          <a:blip r:embed="rId2"/>
          <a:stretch/>
        </p:blipFill>
        <p:spPr>
          <a:xfrm>
            <a:off x="815760" y="3780000"/>
            <a:ext cx="5844240" cy="5844240"/>
          </a:xfrm>
          <a:prstGeom prst="rect">
            <a:avLst/>
          </a:prstGeom>
          <a:ln w="0">
            <a:noFill/>
          </a:ln>
        </p:spPr>
      </p:pic>
      <p:pic>
        <p:nvPicPr>
          <p:cNvPr id="55" name="Рисунок 54"/>
          <p:cNvPicPr/>
          <p:nvPr/>
        </p:nvPicPr>
        <p:blipFill>
          <a:blip r:embed="rId3"/>
          <a:stretch/>
        </p:blipFill>
        <p:spPr>
          <a:xfrm>
            <a:off x="1800" y="0"/>
            <a:ext cx="7558200" cy="10691640"/>
          </a:xfrm>
          <a:prstGeom prst="rect">
            <a:avLst/>
          </a:prstGeom>
          <a:ln w="0">
            <a:noFill/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02816" y="4168557"/>
            <a:ext cx="6756167" cy="5067125"/>
          </a:xfrm>
          <a:prstGeom prst="rect">
            <a:avLst/>
          </a:prstGeom>
          <a:ln w="76200">
            <a:solidFill>
              <a:srgbClr val="0070C0"/>
            </a:solidFill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Рисунок 55"/>
          <p:cNvPicPr/>
          <p:nvPr/>
        </p:nvPicPr>
        <p:blipFill>
          <a:blip r:embed="rId2"/>
          <a:stretch/>
        </p:blipFill>
        <p:spPr>
          <a:xfrm>
            <a:off x="815760" y="3780000"/>
            <a:ext cx="5844240" cy="5844240"/>
          </a:xfrm>
          <a:prstGeom prst="rect">
            <a:avLst/>
          </a:prstGeom>
          <a:ln w="0">
            <a:noFill/>
          </a:ln>
        </p:spPr>
      </p:pic>
      <p:pic>
        <p:nvPicPr>
          <p:cNvPr id="57" name="Рисунок 56"/>
          <p:cNvPicPr/>
          <p:nvPr/>
        </p:nvPicPr>
        <p:blipFill>
          <a:blip r:embed="rId3"/>
          <a:stretch/>
        </p:blipFill>
        <p:spPr>
          <a:xfrm>
            <a:off x="1800" y="0"/>
            <a:ext cx="7558200" cy="10691640"/>
          </a:xfrm>
          <a:prstGeom prst="rect">
            <a:avLst/>
          </a:prstGeom>
          <a:ln w="0">
            <a:noFill/>
          </a:ln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35694" y="4118216"/>
            <a:ext cx="6890411" cy="5167808"/>
          </a:xfrm>
          <a:prstGeom prst="rect">
            <a:avLst/>
          </a:prstGeom>
          <a:ln w="76200">
            <a:solidFill>
              <a:schemeClr val="accent4">
                <a:lumMod val="60000"/>
                <a:lumOff val="40000"/>
              </a:schemeClr>
            </a:solidFill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Рисунок 55"/>
          <p:cNvPicPr/>
          <p:nvPr/>
        </p:nvPicPr>
        <p:blipFill>
          <a:blip r:embed="rId2"/>
          <a:stretch/>
        </p:blipFill>
        <p:spPr>
          <a:xfrm>
            <a:off x="815760" y="3780000"/>
            <a:ext cx="5844240" cy="5844240"/>
          </a:xfrm>
          <a:prstGeom prst="rect">
            <a:avLst/>
          </a:prstGeom>
          <a:ln w="0">
            <a:noFill/>
          </a:ln>
        </p:spPr>
      </p:pic>
      <p:pic>
        <p:nvPicPr>
          <p:cNvPr id="57" name="Рисунок 56"/>
          <p:cNvPicPr/>
          <p:nvPr/>
        </p:nvPicPr>
        <p:blipFill>
          <a:blip r:embed="rId3"/>
          <a:stretch/>
        </p:blipFill>
        <p:spPr>
          <a:xfrm>
            <a:off x="1800" y="0"/>
            <a:ext cx="7558200" cy="10691640"/>
          </a:xfrm>
          <a:prstGeom prst="rect">
            <a:avLst/>
          </a:prstGeom>
          <a:ln w="0">
            <a:noFill/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02816" y="4168557"/>
            <a:ext cx="6756167" cy="5067125"/>
          </a:xfrm>
          <a:prstGeom prst="rect">
            <a:avLst/>
          </a:prstGeom>
          <a:ln w="76200">
            <a:solidFill>
              <a:srgbClr val="00B0F0"/>
            </a:solidFill>
          </a:ln>
        </p:spPr>
      </p:pic>
    </p:spTree>
    <p:extLst>
      <p:ext uri="{BB962C8B-B14F-4D97-AF65-F5344CB8AC3E}">
        <p14:creationId xmlns:p14="http://schemas.microsoft.com/office/powerpoint/2010/main" val="2225926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Рисунок 43"/>
          <p:cNvPicPr/>
          <p:nvPr/>
        </p:nvPicPr>
        <p:blipFill>
          <a:blip r:embed="rId2"/>
          <a:stretch/>
        </p:blipFill>
        <p:spPr>
          <a:xfrm>
            <a:off x="815760" y="3780000"/>
            <a:ext cx="5844240" cy="5844240"/>
          </a:xfrm>
          <a:prstGeom prst="rect">
            <a:avLst/>
          </a:prstGeom>
          <a:ln w="0">
            <a:noFill/>
          </a:ln>
        </p:spPr>
      </p:pic>
      <p:pic>
        <p:nvPicPr>
          <p:cNvPr id="45" name="Рисунок 44"/>
          <p:cNvPicPr/>
          <p:nvPr/>
        </p:nvPicPr>
        <p:blipFill>
          <a:blip r:embed="rId3"/>
          <a:stretch/>
        </p:blipFill>
        <p:spPr>
          <a:xfrm>
            <a:off x="1800" y="0"/>
            <a:ext cx="7558200" cy="10691640"/>
          </a:xfrm>
          <a:prstGeom prst="rect">
            <a:avLst/>
          </a:prstGeom>
          <a:ln w="0">
            <a:noFill/>
          </a:ln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86630" y="4156418"/>
            <a:ext cx="6788539" cy="5091404"/>
          </a:xfrm>
          <a:prstGeom prst="rect">
            <a:avLst/>
          </a:prstGeom>
          <a:ln w="57150">
            <a:solidFill>
              <a:srgbClr val="C00000"/>
            </a:solidFill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Рисунок 43"/>
          <p:cNvPicPr/>
          <p:nvPr/>
        </p:nvPicPr>
        <p:blipFill>
          <a:blip r:embed="rId2"/>
          <a:stretch/>
        </p:blipFill>
        <p:spPr>
          <a:xfrm>
            <a:off x="815760" y="3780000"/>
            <a:ext cx="5844240" cy="5844240"/>
          </a:xfrm>
          <a:prstGeom prst="rect">
            <a:avLst/>
          </a:prstGeom>
          <a:ln w="0">
            <a:noFill/>
          </a:ln>
        </p:spPr>
      </p:pic>
      <p:pic>
        <p:nvPicPr>
          <p:cNvPr id="45" name="Рисунок 44"/>
          <p:cNvPicPr/>
          <p:nvPr/>
        </p:nvPicPr>
        <p:blipFill>
          <a:blip r:embed="rId3"/>
          <a:stretch/>
        </p:blipFill>
        <p:spPr>
          <a:xfrm>
            <a:off x="1800" y="0"/>
            <a:ext cx="7558200" cy="10691640"/>
          </a:xfrm>
          <a:prstGeom prst="rect">
            <a:avLst/>
          </a:prstGeom>
          <a:ln w="0">
            <a:noFill/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2401" y="3328716"/>
            <a:ext cx="5060105" cy="6746808"/>
          </a:xfrm>
          <a:prstGeom prst="rect">
            <a:avLst/>
          </a:prstGeom>
          <a:ln w="76200">
            <a:solidFill>
              <a:srgbClr val="C00000"/>
            </a:solidFill>
          </a:ln>
        </p:spPr>
      </p:pic>
    </p:spTree>
    <p:extLst>
      <p:ext uri="{BB962C8B-B14F-4D97-AF65-F5344CB8AC3E}">
        <p14:creationId xmlns:p14="http://schemas.microsoft.com/office/powerpoint/2010/main" val="4110979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Рисунок 45"/>
          <p:cNvPicPr/>
          <p:nvPr/>
        </p:nvPicPr>
        <p:blipFill>
          <a:blip r:embed="rId2"/>
          <a:stretch/>
        </p:blipFill>
        <p:spPr>
          <a:xfrm>
            <a:off x="815760" y="3780000"/>
            <a:ext cx="5844240" cy="5844240"/>
          </a:xfrm>
          <a:prstGeom prst="rect">
            <a:avLst/>
          </a:prstGeom>
          <a:ln w="0">
            <a:noFill/>
          </a:ln>
        </p:spPr>
      </p:pic>
      <p:pic>
        <p:nvPicPr>
          <p:cNvPr id="47" name="Рисунок 46"/>
          <p:cNvPicPr/>
          <p:nvPr/>
        </p:nvPicPr>
        <p:blipFill>
          <a:blip r:embed="rId3"/>
          <a:stretch/>
        </p:blipFill>
        <p:spPr>
          <a:xfrm>
            <a:off x="1800" y="0"/>
            <a:ext cx="7558200" cy="10691640"/>
          </a:xfrm>
          <a:prstGeom prst="rect">
            <a:avLst/>
          </a:prstGeom>
          <a:ln w="0">
            <a:noFill/>
          </a:ln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56957" y="4134163"/>
            <a:ext cx="6847885" cy="5135914"/>
          </a:xfrm>
          <a:prstGeom prst="rect">
            <a:avLst/>
          </a:prstGeom>
          <a:ln w="76200">
            <a:solidFill>
              <a:schemeClr val="accent1">
                <a:lumMod val="60000"/>
                <a:lumOff val="40000"/>
              </a:schemeClr>
            </a:solidFill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Рисунок 45"/>
          <p:cNvPicPr/>
          <p:nvPr/>
        </p:nvPicPr>
        <p:blipFill>
          <a:blip r:embed="rId2"/>
          <a:stretch/>
        </p:blipFill>
        <p:spPr>
          <a:xfrm>
            <a:off x="815760" y="3780000"/>
            <a:ext cx="5844240" cy="5844240"/>
          </a:xfrm>
          <a:prstGeom prst="rect">
            <a:avLst/>
          </a:prstGeom>
          <a:ln w="0">
            <a:noFill/>
          </a:ln>
        </p:spPr>
      </p:pic>
      <p:pic>
        <p:nvPicPr>
          <p:cNvPr id="47" name="Рисунок 46"/>
          <p:cNvPicPr/>
          <p:nvPr/>
        </p:nvPicPr>
        <p:blipFill>
          <a:blip r:embed="rId3"/>
          <a:stretch/>
        </p:blipFill>
        <p:spPr>
          <a:xfrm>
            <a:off x="1800" y="0"/>
            <a:ext cx="7558200" cy="10691640"/>
          </a:xfrm>
          <a:prstGeom prst="rect">
            <a:avLst/>
          </a:prstGeom>
          <a:ln w="0">
            <a:noFill/>
          </a:ln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18589" y="4044616"/>
            <a:ext cx="6838582" cy="5128936"/>
          </a:xfrm>
          <a:prstGeom prst="rect">
            <a:avLst/>
          </a:prstGeom>
          <a:ln w="76200">
            <a:solidFill>
              <a:schemeClr val="accent1">
                <a:lumMod val="60000"/>
                <a:lumOff val="4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368654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Рисунок 47"/>
          <p:cNvPicPr/>
          <p:nvPr/>
        </p:nvPicPr>
        <p:blipFill>
          <a:blip r:embed="rId2"/>
          <a:stretch/>
        </p:blipFill>
        <p:spPr>
          <a:xfrm>
            <a:off x="815760" y="3780000"/>
            <a:ext cx="5844240" cy="5844240"/>
          </a:xfrm>
          <a:prstGeom prst="rect">
            <a:avLst/>
          </a:prstGeom>
          <a:ln w="0">
            <a:noFill/>
          </a:ln>
        </p:spPr>
      </p:pic>
      <p:pic>
        <p:nvPicPr>
          <p:cNvPr id="49" name="Рисунок 48"/>
          <p:cNvPicPr/>
          <p:nvPr/>
        </p:nvPicPr>
        <p:blipFill>
          <a:blip r:embed="rId3"/>
          <a:stretch/>
        </p:blipFill>
        <p:spPr>
          <a:xfrm>
            <a:off x="1800" y="0"/>
            <a:ext cx="7558200" cy="10691640"/>
          </a:xfrm>
          <a:prstGeom prst="rect">
            <a:avLst/>
          </a:prstGeom>
          <a:ln w="0">
            <a:noFill/>
          </a:ln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9318" y="3041650"/>
            <a:ext cx="4744537" cy="7093127"/>
          </a:xfrm>
          <a:prstGeom prst="rect">
            <a:avLst/>
          </a:prstGeom>
          <a:ln w="76200">
            <a:solidFill>
              <a:srgbClr val="FFFF00"/>
            </a:solidFill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Рисунок 49"/>
          <p:cNvPicPr/>
          <p:nvPr/>
        </p:nvPicPr>
        <p:blipFill>
          <a:blip r:embed="rId2"/>
          <a:stretch/>
        </p:blipFill>
        <p:spPr>
          <a:xfrm>
            <a:off x="815760" y="3780000"/>
            <a:ext cx="5844240" cy="5844240"/>
          </a:xfrm>
          <a:prstGeom prst="rect">
            <a:avLst/>
          </a:prstGeom>
          <a:ln w="0">
            <a:noFill/>
          </a:ln>
        </p:spPr>
      </p:pic>
      <p:pic>
        <p:nvPicPr>
          <p:cNvPr id="51" name="Рисунок 50"/>
          <p:cNvPicPr/>
          <p:nvPr/>
        </p:nvPicPr>
        <p:blipFill>
          <a:blip r:embed="rId3"/>
          <a:stretch/>
        </p:blipFill>
        <p:spPr>
          <a:xfrm>
            <a:off x="1800" y="0"/>
            <a:ext cx="7558200" cy="10691640"/>
          </a:xfrm>
          <a:prstGeom prst="rect">
            <a:avLst/>
          </a:prstGeom>
          <a:ln w="0">
            <a:noFill/>
          </a:ln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65380" y="4125015"/>
            <a:ext cx="6831039" cy="5123278"/>
          </a:xfrm>
          <a:prstGeom prst="rect">
            <a:avLst/>
          </a:prstGeom>
          <a:ln w="76200">
            <a:solidFill>
              <a:srgbClr val="FFFF00"/>
            </a:solidFill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Рисунок 49"/>
          <p:cNvPicPr/>
          <p:nvPr/>
        </p:nvPicPr>
        <p:blipFill>
          <a:blip r:embed="rId2"/>
          <a:stretch/>
        </p:blipFill>
        <p:spPr>
          <a:xfrm>
            <a:off x="815760" y="3780000"/>
            <a:ext cx="5844240" cy="5844240"/>
          </a:xfrm>
          <a:prstGeom prst="rect">
            <a:avLst/>
          </a:prstGeom>
          <a:ln w="0">
            <a:noFill/>
          </a:ln>
        </p:spPr>
      </p:pic>
      <p:pic>
        <p:nvPicPr>
          <p:cNvPr id="51" name="Рисунок 50"/>
          <p:cNvPicPr/>
          <p:nvPr/>
        </p:nvPicPr>
        <p:blipFill>
          <a:blip r:embed="rId3"/>
          <a:stretch/>
        </p:blipFill>
        <p:spPr>
          <a:xfrm>
            <a:off x="1800" y="0"/>
            <a:ext cx="7558200" cy="10691640"/>
          </a:xfrm>
          <a:prstGeom prst="rect">
            <a:avLst/>
          </a:prstGeom>
          <a:ln w="0">
            <a:noFill/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91554" y="4235112"/>
            <a:ext cx="6578690" cy="4934017"/>
          </a:xfrm>
          <a:prstGeom prst="rect">
            <a:avLst/>
          </a:prstGeom>
          <a:ln w="76200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1627995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Рисунок 51"/>
          <p:cNvPicPr/>
          <p:nvPr/>
        </p:nvPicPr>
        <p:blipFill>
          <a:blip r:embed="rId2"/>
          <a:stretch/>
        </p:blipFill>
        <p:spPr>
          <a:xfrm>
            <a:off x="815760" y="3780000"/>
            <a:ext cx="5844240" cy="5844240"/>
          </a:xfrm>
          <a:prstGeom prst="rect">
            <a:avLst/>
          </a:prstGeom>
          <a:ln w="0">
            <a:noFill/>
          </a:ln>
        </p:spPr>
      </p:pic>
      <p:pic>
        <p:nvPicPr>
          <p:cNvPr id="53" name="Рисунок 52"/>
          <p:cNvPicPr/>
          <p:nvPr/>
        </p:nvPicPr>
        <p:blipFill>
          <a:blip r:embed="rId3"/>
          <a:stretch/>
        </p:blipFill>
        <p:spPr>
          <a:xfrm>
            <a:off x="1800" y="0"/>
            <a:ext cx="7558200" cy="10691640"/>
          </a:xfrm>
          <a:prstGeom prst="rect">
            <a:avLst/>
          </a:prstGeom>
          <a:ln w="0">
            <a:noFill/>
          </a:ln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11790" y="4132554"/>
            <a:ext cx="6852178" cy="5139133"/>
          </a:xfrm>
          <a:prstGeom prst="rect">
            <a:avLst/>
          </a:prstGeom>
          <a:ln w="76200">
            <a:solidFill>
              <a:schemeClr val="accent5">
                <a:lumMod val="60000"/>
                <a:lumOff val="40000"/>
              </a:schemeClr>
            </a:solidFill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23</TotalTime>
  <Words>13</Words>
  <Application>Microsoft Office PowerPoint</Application>
  <PresentationFormat>Произвольный</PresentationFormat>
  <Paragraphs>4</Paragraphs>
  <Slides>13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4" baseType="lpstr">
      <vt:lpstr>Воздушный поток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Пользователь</cp:lastModifiedBy>
  <cp:revision>3</cp:revision>
  <dcterms:modified xsi:type="dcterms:W3CDTF">2025-02-24T02:57:16Z</dcterms:modified>
</cp:coreProperties>
</file>

<file path=docProps/core0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2024-05-11T17:29:59Z</dcterms:created>
  <dc:creator/>
  <dc:description/>
  <dc:language>ru-RU</dc:language>
  <cp:lastModifiedBy/>
  <dcterms:modified xsi:type="dcterms:W3CDTF">2024-05-11T17:32:29Z</dcterms:modified>
  <cp:revision>1</cp:revision>
  <dc:subject/>
  <dc:title/>
</cp:coreProperties>
</file>