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0" r:id="rId3"/>
    <p:sldId id="266" r:id="rId4"/>
    <p:sldId id="265" r:id="rId5"/>
    <p:sldId id="264" r:id="rId6"/>
    <p:sldId id="263" r:id="rId7"/>
    <p:sldId id="262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</p:sldIdLst>
  <p:sldSz cx="7559675" cy="1069181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2" autoAdjust="0"/>
  </p:normalViewPr>
  <p:slideViewPr>
    <p:cSldViewPr>
      <p:cViewPr>
        <p:scale>
          <a:sx n="49" d="100"/>
          <a:sy n="49" d="100"/>
        </p:scale>
        <p:origin x="-2220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D6BDB-333B-4569-BD9D-0430545937A6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4948-E3BC-47F2-956B-8B7D20AB2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2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2E065-4B90-4769-92A7-1CBED3ED7170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58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2E20A-3C61-4DE6-9C1A-4B3DB133A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2E20A-3C61-4DE6-9C1A-4B3DB133A3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5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016295-CE93-4C07-8140-3602C4D08B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680364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78000" y="5740560"/>
            <a:ext cx="680364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3048E9-D849-4A1A-B35E-BC3CC89D27A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864240" y="250128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78000" y="574056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864240" y="574056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F5B370-D4B6-4BA9-AC06-8220A9B43E1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219060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375" lnSpcReduction="10000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678400" y="2501280"/>
            <a:ext cx="219060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375" lnSpcReduction="10000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979160" y="2501280"/>
            <a:ext cx="219060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375" lnSpcReduction="10000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78000" y="5740560"/>
            <a:ext cx="219060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375" lnSpcReduction="10000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678400" y="5740560"/>
            <a:ext cx="219060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375" lnSpcReduction="10000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979160" y="5740560"/>
            <a:ext cx="219060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375" lnSpcReduction="10000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6BDF36F-6AC4-4C2B-84D0-2F8549C5C14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8000" y="2501280"/>
            <a:ext cx="6803640" cy="620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87B91A-5D61-4826-9693-83FF06F86B2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6803640" cy="620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F5B05E-A0A3-44F0-A35A-763B28E1B6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3319920" cy="620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864240" y="2501280"/>
            <a:ext cx="3319920" cy="620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660E62-C47E-42B7-87E5-7CA66F8BDE0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0D22B8B-DC18-447A-B578-E8AD989EFC0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8000" y="425880"/>
            <a:ext cx="6803640" cy="827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A8DB0A-1539-404F-BA1B-4A23FB893B9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864240" y="2501280"/>
            <a:ext cx="3319920" cy="620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78000" y="574056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CA5C69-D946-4223-82FD-5B8A903A85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3319920" cy="620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864240" y="250128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864240" y="574056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38EC74-E343-40CC-8281-5DE489985F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8000" y="-1622880"/>
            <a:ext cx="6803640" cy="588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8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8000" y="250128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864240" y="2501280"/>
            <a:ext cx="331992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632"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78000" y="5740560"/>
            <a:ext cx="6803640" cy="295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2667"/>
              </a:spcBef>
              <a:buNone/>
            </a:pPr>
            <a:endParaRPr lang="ru-RU" sz="60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31C9A5-5253-4DC6-BFAE-DB0CF20E78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829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78000" y="2501280"/>
            <a:ext cx="6803640" cy="620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916" lnSpcReduction="10000"/>
          </a:bodyPr>
          <a:lstStyle/>
          <a:p>
            <a:pPr marL="432000" indent="-324000">
              <a:spcBef>
                <a:spcPts val="26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603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2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28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5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52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106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77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5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77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5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77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53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77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378000" y="9739800"/>
            <a:ext cx="1761120" cy="73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2585160" y="9739800"/>
            <a:ext cx="2396160" cy="73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5420160" y="9739800"/>
            <a:ext cx="1761120" cy="73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CD2CF26-38CA-4609-86A8-3A9EA987681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3" y="1120856"/>
            <a:ext cx="6505575" cy="9629775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4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2" y="1132972"/>
            <a:ext cx="5968011" cy="7957350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41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3" y="-2214934"/>
            <a:ext cx="6408712" cy="13570644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685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1" y="1024164"/>
            <a:ext cx="5716827" cy="8521858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395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1" y="1097434"/>
            <a:ext cx="6403461" cy="8124216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993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1" y="-1"/>
            <a:ext cx="6192688" cy="12386689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913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1" y="881410"/>
            <a:ext cx="6192688" cy="8229486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93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5" y="0"/>
            <a:ext cx="5839520" cy="9738394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570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8" y="1205473"/>
            <a:ext cx="6192688" cy="8256919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893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9" y="1097434"/>
            <a:ext cx="5662511" cy="8064895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-325" y="-2394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832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2" y="633413"/>
            <a:ext cx="6747605" cy="10058400"/>
          </a:xfrm>
          <a:prstGeom prst="rect">
            <a:avLst/>
          </a:prstGeom>
        </p:spPr>
      </p:pic>
      <p:pic>
        <p:nvPicPr>
          <p:cNvPr id="42" name="Рисунок 41"/>
          <p:cNvPicPr/>
          <p:nvPr/>
        </p:nvPicPr>
        <p:blipFill>
          <a:blip r:embed="rId3"/>
          <a:stretch/>
        </p:blipFill>
        <p:spPr>
          <a:xfrm>
            <a:off x="7521" y="-36335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744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" y="1097434"/>
            <a:ext cx="5981632" cy="10058400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519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5" y="216771"/>
            <a:ext cx="5657850" cy="10058400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1817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138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5" y="692813"/>
            <a:ext cx="5688632" cy="8668451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-24073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594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2" y="19793"/>
            <a:ext cx="5658295" cy="9574585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296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1" y="593378"/>
            <a:ext cx="5760477" cy="8993106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430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458"/>
            <a:ext cx="7164522" cy="7920880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846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8" y="1097434"/>
            <a:ext cx="5859004" cy="9013854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9381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7" y="1097433"/>
            <a:ext cx="6098367" cy="8124387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0" y="12240"/>
            <a:ext cx="7560000" cy="10715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493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</Words>
  <Application>Microsoft Office PowerPoint</Application>
  <PresentationFormat>Произвольный</PresentationFormat>
  <Paragraphs>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cp:lastPrinted>2024-02-18T04:12:26Z</cp:lastPrinted>
  <dcterms:created xsi:type="dcterms:W3CDTF">2024-02-02T00:33:44Z</dcterms:created>
  <dcterms:modified xsi:type="dcterms:W3CDTF">2025-03-18T22:12:17Z</dcterms:modified>
  <dc:language>ru-RU</dc:language>
</cp:coreProperties>
</file>