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7.jpg" ContentType="image/jpg"/>
  <Override PartName="/ppt/media/image3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312" r:id="rId4"/>
    <p:sldId id="313" r:id="rId5"/>
    <p:sldId id="314" r:id="rId6"/>
    <p:sldId id="311" r:id="rId7"/>
    <p:sldId id="257" r:id="rId8"/>
    <p:sldId id="261" r:id="rId9"/>
    <p:sldId id="304" r:id="rId10"/>
    <p:sldId id="305" r:id="rId11"/>
    <p:sldId id="308" r:id="rId12"/>
    <p:sldId id="307" r:id="rId13"/>
    <p:sldId id="309" r:id="rId14"/>
    <p:sldId id="310" r:id="rId15"/>
    <p:sldId id="272" r:id="rId16"/>
    <p:sldId id="258" r:id="rId17"/>
    <p:sldId id="267" r:id="rId18"/>
    <p:sldId id="274" r:id="rId19"/>
    <p:sldId id="260" r:id="rId20"/>
    <p:sldId id="262" r:id="rId21"/>
    <p:sldId id="263" r:id="rId22"/>
    <p:sldId id="264" r:id="rId23"/>
    <p:sldId id="265" r:id="rId24"/>
    <p:sldId id="292" r:id="rId25"/>
    <p:sldId id="269" r:id="rId26"/>
    <p:sldId id="270" r:id="rId27"/>
    <p:sldId id="271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6A0BF-7CCE-4D7E-B4C2-1C1F7E0BD541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CDF4-B70B-4A11-A3B2-78ACE1688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8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CDF4-B70B-4A11-A3B2-78ACE1688F5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CDF4-B70B-4A11-A3B2-78ACE1688F5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25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1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3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15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5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4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4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6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7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6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4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4344-B373-4452-BD0B-96F4A3EB37D7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EA19A-6EE1-4875-ABC3-18DE8489E9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8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dalle.ru/" TargetMode="External"/><Relationship Id="rId4" Type="http://schemas.openxmlformats.org/officeDocument/2006/relationships/hyperlink" Target="https://fusionbrain.ai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dalle.ru/" TargetMode="External"/><Relationship Id="rId4" Type="http://schemas.openxmlformats.org/officeDocument/2006/relationships/hyperlink" Target="https://fusionbrain.a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6349" y="80968"/>
            <a:ext cx="8810416" cy="2708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2189" y="80968"/>
            <a:ext cx="7889083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МАСТЕР-КЛАСС</a:t>
            </a:r>
          </a:p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«ИСПОЛЬЗОВАНИЕ НЕЙРОСЕТЕЙ И ИСКУССТВЕННОГО</a:t>
            </a:r>
          </a:p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ИНТЕЛЛЕКТА ДЛЯ РАБОТЫ ПЕДАГОГА</a:t>
            </a:r>
            <a:r>
              <a:rPr lang="en-US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ПОВЫШЕНИЕ </a:t>
            </a:r>
          </a:p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ЭФФЕКТИВНОСТИ ОБУЧЕНИЯ, ИНДИВИДУАЛИЗАЦИИ </a:t>
            </a:r>
          </a:p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ОБРАЗОВАНИЯ И СОЗДАНИЕ ИНТЕРАКТИВНЫХ </a:t>
            </a:r>
          </a:p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МЕТОДИЧЕСКИХ МАТЕРИАЛОВ»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4168" y="5445224"/>
            <a:ext cx="3059832" cy="14127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Выполнила</a:t>
            </a:r>
            <a:r>
              <a:rPr lang="en-US" sz="1400" b="1" dirty="0" smtClean="0">
                <a:solidFill>
                  <a:srgbClr val="002060"/>
                </a:solidFill>
              </a:rPr>
              <a:t>: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Аксенова Валентина Егоровна,</a:t>
            </a:r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воспитатель 1 квалификационной категории МБДОУ «Детский сад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№ </a:t>
            </a:r>
            <a:r>
              <a:rPr lang="ru-RU" sz="1400" b="1" dirty="0" smtClean="0">
                <a:solidFill>
                  <a:srgbClr val="002060"/>
                </a:solidFill>
              </a:rPr>
              <a:t>1 «Берёзка»»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15491" y="6237312"/>
            <a:ext cx="1802477" cy="620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</a:t>
            </a:r>
            <a:r>
              <a:rPr lang="ru-RU" sz="1400" b="1" dirty="0" smtClean="0">
                <a:solidFill>
                  <a:srgbClr val="002060"/>
                </a:solidFill>
              </a:rPr>
              <a:t>. </a:t>
            </a:r>
            <a:r>
              <a:rPr lang="ru-RU" sz="1400" b="1" dirty="0" smtClean="0">
                <a:solidFill>
                  <a:srgbClr val="002060"/>
                </a:solidFill>
              </a:rPr>
              <a:t>Краснотуранск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2025 г.</a:t>
            </a:r>
          </a:p>
        </p:txBody>
      </p:sp>
    </p:spTree>
    <p:extLst>
      <p:ext uri="{BB962C8B-B14F-4D97-AF65-F5344CB8AC3E}">
        <p14:creationId xmlns:p14="http://schemas.microsoft.com/office/powerpoint/2010/main" val="653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1.userapi.com/impg/UrH1ViEIDWb_m4xfCvyXNtzPqrshCT82SBbWxA/VA9kZXMmAzs.jpg?size=1024x1024&amp;quality=95&amp;sign=214e4b1bde3508e76fa810f5709e8b7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3752" r="9342" b="17456"/>
          <a:stretch/>
        </p:blipFill>
        <p:spPr bwMode="auto">
          <a:xfrm>
            <a:off x="467544" y="-1"/>
            <a:ext cx="8406543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/>
          <a:stretch/>
        </p:blipFill>
        <p:spPr bwMode="auto">
          <a:xfrm>
            <a:off x="-1398" y="188640"/>
            <a:ext cx="9145398" cy="626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264"/>
            <a:ext cx="9144000" cy="521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"/>
          <a:stretch/>
        </p:blipFill>
        <p:spPr bwMode="auto">
          <a:xfrm>
            <a:off x="0" y="260648"/>
            <a:ext cx="91440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6763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8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61" y="12611"/>
            <a:ext cx="6821892" cy="684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539552" y="908720"/>
            <a:ext cx="1650218" cy="819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32040" y="188640"/>
            <a:ext cx="3827301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Нейросеть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Fusion Brain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" y="836712"/>
            <a:ext cx="9115112" cy="545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44" y="167986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Создание небольшой анимации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325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8104" y="2734858"/>
            <a:ext cx="3535686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Нейросеть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Шедеврум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 descr="https://sun9-19.userapi.com/impg/QurupFKljhu-4VACXmT4wJv1NndsjiVV8DwJ-A/5x-pcsv32BU.jpg?size=997x2160&amp;quality=95&amp;sign=a29234ad99e8e61f282ee37fbec903c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 bwMode="auto">
          <a:xfrm>
            <a:off x="1403648" y="-1"/>
            <a:ext cx="37814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0" y="1528192"/>
            <a:ext cx="439248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3827301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Нейросеть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Fusion Brain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 descr="https://sun9-9.userapi.com/impg/Sew4dNy7CFFvnBfOOyazqGrCFDoHJ2psiR13gg/cf3F5sM07XE.jpg?size=1024x1024&amp;quality=95&amp;sign=32a6295deb0adcb019f06154d686539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84" y="1528192"/>
            <a:ext cx="4366158" cy="428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9277" y="548680"/>
            <a:ext cx="3827301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Нейросеть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</a:rPr>
              <a:t>Шедеврум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Изображение по описанию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7462" y="1124744"/>
            <a:ext cx="3547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https://neuro-holst.ru/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1980"/>
            <a:ext cx="8929602" cy="43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5153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Нужна регистрация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174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664"/>
            <a:ext cx="7472769" cy="5760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8" y="4581128"/>
            <a:ext cx="1844824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45" y="257174"/>
            <a:ext cx="206084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84" y="4797151"/>
            <a:ext cx="1960279" cy="196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39688" y="1628800"/>
            <a:ext cx="3294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Искусственные нейроны </a:t>
            </a:r>
            <a:r>
              <a:rPr lang="ru-RU" sz="1600" dirty="0"/>
              <a:t>(также называются словом «узлы») – элементарные вычислительные единицы, связанные между собой.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47785" y="5842732"/>
            <a:ext cx="435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Синапсы</a:t>
            </a:r>
            <a:r>
              <a:rPr lang="ru-RU" sz="1600" dirty="0"/>
              <a:t> – соединения, которые используются для того, чтобы отправлять сообщения между нейронами.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0151" y="4293096"/>
            <a:ext cx="320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Нейронов в </a:t>
            </a:r>
            <a:r>
              <a:rPr lang="ru-RU" sz="1600" dirty="0" err="1"/>
              <a:t>нейросети</a:t>
            </a:r>
            <a:r>
              <a:rPr lang="ru-RU" sz="1600" dirty="0"/>
              <a:t> много, поэтому они объединяются в </a:t>
            </a:r>
            <a:r>
              <a:rPr lang="ru-RU" sz="1600" dirty="0" smtClean="0"/>
              <a:t>слои.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04"/>
            <a:ext cx="1564217" cy="156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33722" y="-57001"/>
            <a:ext cx="240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ПРОМТ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7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6821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Изображение по описанию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6572" y="1043443"/>
            <a:ext cx="3547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https://neuro-holst.ru/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1033572"/>
            <a:ext cx="358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Нужна регистрация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8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4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37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Изображение по описанию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043444"/>
            <a:ext cx="365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https://neuro-holst.ru/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043443"/>
            <a:ext cx="357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Нужна регистрация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4" y="1700808"/>
            <a:ext cx="8955326" cy="447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5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37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</a:rPr>
              <a:t>              Озвучка голосом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229553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Нужна регистрация</a:t>
            </a:r>
            <a:endParaRPr lang="en-US" sz="2800" dirty="0" smtClean="0"/>
          </a:p>
          <a:p>
            <a:r>
              <a:rPr lang="en-US" sz="2800" dirty="0" smtClean="0"/>
              <a:t>https://texttospeech.ru/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" y="1340768"/>
            <a:ext cx="9163550" cy="435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0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937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</a:rPr>
              <a:t>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Озвучка голосом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399673"/>
            <a:ext cx="324000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Нужна регистрация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r="6693"/>
          <a:stretch/>
        </p:blipFill>
        <p:spPr bwMode="auto">
          <a:xfrm>
            <a:off x="196488" y="1124744"/>
            <a:ext cx="8947512" cy="502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3521688"/>
            <a:ext cx="324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https://suno.com/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35256" y="2584926"/>
            <a:ext cx="4282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музыки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3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5576" y="15547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Создание собственных песен</a:t>
            </a:r>
            <a:endParaRPr lang="ru-RU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/>
          <a:stretch/>
        </p:blipFill>
        <p:spPr bwMode="auto">
          <a:xfrm>
            <a:off x="107504" y="1331640"/>
            <a:ext cx="9018784" cy="45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36682" y="721718"/>
            <a:ext cx="286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https://suno.com/</a:t>
            </a:r>
            <a:endParaRPr lang="ru-RU" sz="28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07504" y="2204864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104" y="5949280"/>
            <a:ext cx="8085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Когда регистрируемся, в день можно использовать только 50 кредитов, за одну песню 10 кредитов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4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33165" y="20385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Создание собственных песен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4634" y="815555"/>
            <a:ext cx="286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https://suno.com/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4" y="1426034"/>
            <a:ext cx="8614126" cy="395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57486" y="2564904"/>
            <a:ext cx="1650218" cy="819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48011" y="3284984"/>
            <a:ext cx="1650218" cy="819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67990" y="2780928"/>
            <a:ext cx="461884" cy="5040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67990" y="3573015"/>
            <a:ext cx="461883" cy="5311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029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886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Создание музыки без слов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6760" y="768414"/>
            <a:ext cx="286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https://suno.com/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04" y="1311651"/>
            <a:ext cx="4425136" cy="554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7"/>
          <a:stretch/>
        </p:blipFill>
        <p:spPr bwMode="auto">
          <a:xfrm>
            <a:off x="198035" y="853617"/>
            <a:ext cx="894596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6304" y="15443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Создание </a:t>
            </a:r>
            <a:r>
              <a:rPr lang="ru-RU" sz="2800" dirty="0" err="1" smtClean="0"/>
              <a:t>кавер</a:t>
            </a:r>
            <a:r>
              <a:rPr lang="ru-RU" sz="2800" dirty="0" smtClean="0"/>
              <a:t>-версии песни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6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1323057"/>
            <a:ext cx="943630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185">
              <a:lnSpc>
                <a:spcPts val="2810"/>
              </a:lnSpc>
              <a:spcBef>
                <a:spcPts val="105"/>
              </a:spcBef>
              <a:tabLst>
                <a:tab pos="720725" algn="l"/>
              </a:tabLst>
            </a:pPr>
            <a:r>
              <a:rPr lang="ru-RU" sz="1600" spc="-200" dirty="0" smtClean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⦿</a:t>
            </a:r>
            <a:r>
              <a:rPr lang="ru-RU" sz="2400" spc="-200" dirty="0" smtClean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	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ChatGPT</a:t>
            </a:r>
            <a:r>
              <a:rPr lang="ru-RU" sz="2400" spc="-2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-</a:t>
            </a:r>
            <a:r>
              <a:rPr lang="ru-RU" sz="2400" spc="2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чат-бот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,</a:t>
            </a:r>
            <a:r>
              <a:rPr lang="ru-RU" sz="2400" spc="1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способный</a:t>
            </a:r>
            <a:r>
              <a:rPr lang="ru-RU" sz="2400" spc="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2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генерировать </a:t>
            </a:r>
            <a:r>
              <a:rPr lang="ru-RU" sz="2400" spc="-67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8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текст,</a:t>
            </a:r>
            <a:r>
              <a:rPr lang="ru-RU" sz="2400" spc="2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3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похожий</a:t>
            </a:r>
            <a:r>
              <a:rPr lang="ru-RU" sz="2400" spc="-1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5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lang="ru-RU" sz="2400" spc="3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8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текст,</a:t>
            </a:r>
            <a:r>
              <a:rPr lang="ru-RU" sz="2400" spc="2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2400" spc="-1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написанный </a:t>
            </a:r>
            <a:r>
              <a:rPr lang="ru-RU" sz="2400" spc="-30" dirty="0" smtClean="0">
                <a:solidFill>
                  <a:schemeClr val="accent5">
                    <a:lumMod val="50000"/>
                  </a:schemeClr>
                </a:solidFill>
                <a:latin typeface="Microsoft Sans Serif"/>
                <a:cs typeface="Microsoft Sans Serif"/>
              </a:rPr>
              <a:t>человеком.</a:t>
            </a:r>
            <a:endParaRPr lang="ru-RU" sz="2400" spc="-30" dirty="0">
              <a:solidFill>
                <a:schemeClr val="accent5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671870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https://gpt-chatbot.ru/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4" y="2276872"/>
            <a:ext cx="890643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0210" y="404664"/>
            <a:ext cx="3241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</a:rPr>
              <a:t>Генерация текста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01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/>
              <a:t>Например, рассматриваем элементы </a:t>
            </a:r>
            <a:r>
              <a:rPr lang="ru-RU" sz="3200" i="1" dirty="0" smtClean="0"/>
              <a:t>ТРИЗ – эволюция </a:t>
            </a:r>
            <a:r>
              <a:rPr lang="ru-RU" sz="3200" i="1" dirty="0"/>
              <a:t>жилища. </a:t>
            </a:r>
            <a:endParaRPr lang="ru-RU" sz="3200" i="1" dirty="0" smtClean="0"/>
          </a:p>
          <a:p>
            <a:pPr algn="ctr"/>
            <a:endParaRPr lang="ru-RU" sz="3200" i="1" dirty="0" smtClean="0"/>
          </a:p>
          <a:p>
            <a:pPr algn="just"/>
            <a:r>
              <a:rPr lang="ru-RU" sz="3200" b="1" i="1" dirty="0" smtClean="0"/>
              <a:t>Задание:</a:t>
            </a:r>
            <a:r>
              <a:rPr lang="ru-RU" sz="3200" i="1" dirty="0" smtClean="0"/>
              <a:t> </a:t>
            </a:r>
            <a:r>
              <a:rPr lang="ru-RU" sz="3200" i="1" dirty="0"/>
              <a:t>попробовать нарисовать необычный дом будущего </a:t>
            </a:r>
            <a:r>
              <a:rPr lang="ru-RU" sz="3200" i="1" dirty="0" smtClean="0"/>
              <a:t>(дети набирают </a:t>
            </a:r>
            <a:r>
              <a:rPr lang="ru-RU" sz="3200" i="1" dirty="0"/>
              <a:t>себе карточки с изображением </a:t>
            </a:r>
            <a:r>
              <a:rPr lang="ru-RU" sz="3200" i="1" dirty="0" smtClean="0"/>
              <a:t>предметов – </a:t>
            </a:r>
            <a:r>
              <a:rPr lang="ru-RU" sz="3200" i="1" dirty="0"/>
              <a:t>вишня, часы, торт и </a:t>
            </a:r>
            <a:r>
              <a:rPr lang="ru-RU" sz="3200" i="1" dirty="0" smtClean="0"/>
              <a:t>т.д.). </a:t>
            </a:r>
            <a:r>
              <a:rPr lang="ru-RU" sz="3200" i="1" dirty="0"/>
              <a:t>Кому какая карточка досталась, тот придумывает и рисует дом соответственно предмету на карточке: </a:t>
            </a:r>
            <a:r>
              <a:rPr lang="ru-RU" sz="3200" i="1" dirty="0" smtClean="0"/>
              <a:t>дом-часы</a:t>
            </a:r>
            <a:r>
              <a:rPr lang="ru-RU" sz="3200" i="1" dirty="0"/>
              <a:t>, </a:t>
            </a:r>
            <a:r>
              <a:rPr lang="ru-RU" sz="3200" i="1" dirty="0" smtClean="0"/>
              <a:t>дом-вишня</a:t>
            </a:r>
            <a:r>
              <a:rPr lang="ru-RU" sz="3200" i="1" dirty="0"/>
              <a:t>, </a:t>
            </a:r>
            <a:r>
              <a:rPr lang="ru-RU" sz="3200" i="1" dirty="0" smtClean="0"/>
              <a:t>дом-шарик </a:t>
            </a:r>
            <a:r>
              <a:rPr lang="ru-RU" sz="3200" i="1" dirty="0"/>
              <a:t>и т.п. </a:t>
            </a:r>
            <a:endParaRPr lang="ru-RU" sz="3200" i="1" dirty="0" smtClean="0"/>
          </a:p>
          <a:p>
            <a:pPr algn="ctr"/>
            <a:r>
              <a:rPr lang="ru-RU" sz="3200" i="1" dirty="0" smtClean="0"/>
              <a:t>Это же задание даём </a:t>
            </a:r>
            <a:r>
              <a:rPr lang="ru-RU" sz="3200" i="1" dirty="0" err="1" smtClean="0"/>
              <a:t>нейросети</a:t>
            </a:r>
            <a:r>
              <a:rPr lang="ru-RU" sz="3200" i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59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61" y="1204142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ЦЕЛЬ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49040" y="1111809"/>
            <a:ext cx="6912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РЕЗУЛЬТАТ, К КОТОРОМУ ХОТИМ ПРИЙТИ</a:t>
            </a:r>
          </a:p>
          <a:p>
            <a:r>
              <a:rPr lang="ru-RU" i="1" dirty="0" smtClean="0"/>
              <a:t>Например, я хочу написать сценарий для дошкольников ко дню рождения бабочки» и придумать </a:t>
            </a:r>
            <a:r>
              <a:rPr lang="ru-RU" i="1" dirty="0" smtClean="0"/>
              <a:t>персонажей.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5761" y="2144152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ЗАДАЧА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38770" y="2137807"/>
            <a:ext cx="741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ТО, ЧТО ДОЛЖНА СДЕЛАТЬ НЕЙРОСЕТЬ</a:t>
            </a:r>
          </a:p>
          <a:p>
            <a:r>
              <a:rPr lang="ru-RU" i="1" dirty="0" smtClean="0"/>
              <a:t>Например, придумать персонажей сценария ко дню рождения </a:t>
            </a:r>
            <a:r>
              <a:rPr lang="ru-RU" i="1" dirty="0" smtClean="0"/>
              <a:t>бабочки.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32531" y="3065329"/>
            <a:ext cx="1398587" cy="646331"/>
          </a:xfrm>
          <a:prstGeom prst="rect">
            <a:avLst/>
          </a:prstGeom>
          <a:solidFill>
            <a:srgbClr val="F846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КОНТЕКСТ И ДЕТАЛИ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86829" y="2924944"/>
            <a:ext cx="6650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ВСЯ ДОПОЛНИТЕЛЬНАЯ ИНФОРМАЦИЯ, КОТОРАЯ ПОМОГАЕТ УЛУЧШИТЬ ЗАПРОС</a:t>
            </a:r>
          </a:p>
          <a:p>
            <a:r>
              <a:rPr lang="ru-RU" i="1" dirty="0" smtClean="0"/>
              <a:t>Например, целевая аудитория </a:t>
            </a:r>
            <a:r>
              <a:rPr lang="ru-RU" i="1" dirty="0" smtClean="0"/>
              <a:t> –  </a:t>
            </a:r>
            <a:r>
              <a:rPr lang="ru-RU" i="1" dirty="0" smtClean="0"/>
              <a:t>дошкольники старшей группы, 5 – 6 </a:t>
            </a:r>
            <a:r>
              <a:rPr lang="ru-RU" i="1" dirty="0" smtClean="0"/>
              <a:t>лет.</a:t>
            </a:r>
            <a:endParaRPr lang="ru-RU" i="1" dirty="0"/>
          </a:p>
        </p:txBody>
      </p:sp>
      <p:pic>
        <p:nvPicPr>
          <p:cNvPr id="9" name="object 4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749" y="-173565"/>
            <a:ext cx="7848854" cy="1386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904" y="4479804"/>
            <a:ext cx="13985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РОЛЬ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12190" y="4248971"/>
            <a:ext cx="7124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РОЛЬ ПОМОГАЕТ ОПРЕДЕЛИТЬ СТИЛИСТИКУ ОТВЕТА И УРОВЕНЬ ПОГРУЖЕНИЯ</a:t>
            </a:r>
          </a:p>
          <a:p>
            <a:r>
              <a:rPr lang="ru-RU" i="1" dirty="0" smtClean="0"/>
              <a:t>Например, действуй как воспитатель, составь как методист детского </a:t>
            </a:r>
            <a:r>
              <a:rPr lang="ru-RU" i="1" dirty="0" smtClean="0"/>
              <a:t>сада.</a:t>
            </a:r>
            <a:endParaRPr lang="ru-RU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4733" y="5768457"/>
            <a:ext cx="13985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ЛИМИТЫ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37600" y="5537624"/>
            <a:ext cx="709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ЛИМИТЫ ЛУЧШЕ УСТАНОВИТЬ ЗАРАНЕЕ. ТАКИМ ОБРАЗОМ, </a:t>
            </a:r>
            <a:r>
              <a:rPr lang="ru-RU" dirty="0" smtClean="0"/>
              <a:t>ОБЪЁМ </a:t>
            </a:r>
            <a:r>
              <a:rPr lang="ru-RU" dirty="0" smtClean="0"/>
              <a:t>ОТВЕТА ДЕЛАЕТСЯ ПРЕДСКАЗУЕМЫМ</a:t>
            </a:r>
          </a:p>
          <a:p>
            <a:r>
              <a:rPr lang="ru-RU" i="1" dirty="0" smtClean="0"/>
              <a:t>Например, уложись на страницу А4, напиши одним абзацем, предложи 10 </a:t>
            </a:r>
            <a:r>
              <a:rPr lang="ru-RU" i="1" dirty="0" smtClean="0"/>
              <a:t>идей.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717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педагоги"/>
          <p:cNvPicPr/>
          <p:nvPr/>
        </p:nvPicPr>
        <p:blipFill rotWithShape="1">
          <a:blip r:embed="rId2" cstate="print"/>
          <a:srcRect b="57516"/>
          <a:stretch/>
        </p:blipFill>
        <p:spPr>
          <a:xfrm>
            <a:off x="0" y="116632"/>
            <a:ext cx="9144001" cy="2736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068960"/>
            <a:ext cx="8712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Я хочу написать сценарий для дошкольников ко дню рождения бабочки и выбираю персонажей. Помоги мне придумать название. Обязательно учти, что целевая аудитория – дошкольники старшей </a:t>
            </a:r>
            <a:r>
              <a:rPr lang="ru-RU" sz="2400" dirty="0" smtClean="0"/>
              <a:t>группы </a:t>
            </a:r>
            <a:r>
              <a:rPr lang="ru-RU" sz="2400" dirty="0" smtClean="0"/>
              <a:t>5 – 7 лет. </a:t>
            </a:r>
            <a:endParaRPr lang="ru-RU" sz="2400" dirty="0" smtClean="0"/>
          </a:p>
          <a:p>
            <a:pPr algn="just"/>
            <a:r>
              <a:rPr lang="ru-RU" sz="2400" dirty="0" smtClean="0"/>
              <a:t>Представь</a:t>
            </a:r>
            <a:r>
              <a:rPr lang="ru-RU" sz="2400" dirty="0" smtClean="0"/>
              <a:t>, что ты воспитатель детского сада. </a:t>
            </a:r>
          </a:p>
          <a:p>
            <a:pPr algn="just"/>
            <a:r>
              <a:rPr lang="ru-RU" sz="2400" dirty="0" smtClean="0"/>
              <a:t>Предложи 10 </a:t>
            </a:r>
            <a:r>
              <a:rPr lang="ru-RU" sz="2400" dirty="0" smtClean="0"/>
              <a:t>идей.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89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" y="548680"/>
            <a:ext cx="9180512" cy="507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6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546" y="260648"/>
            <a:ext cx="87285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Я </a:t>
            </a:r>
            <a:r>
              <a:rPr lang="ru-RU" sz="2000" dirty="0" smtClean="0"/>
              <a:t>хочу написать сценарий для дошкольников ко дню рождения бабочки. Помоги мне написать этот сценарий. Обязательно учти, что целевая аудитория – дошкольники старшей </a:t>
            </a:r>
            <a:r>
              <a:rPr lang="ru-RU" sz="2000" dirty="0" smtClean="0"/>
              <a:t>группы </a:t>
            </a:r>
            <a:r>
              <a:rPr lang="ru-RU" sz="2000" dirty="0" smtClean="0"/>
              <a:t>5 – 7 лет. </a:t>
            </a:r>
            <a:endParaRPr lang="ru-RU" sz="2000" dirty="0" smtClean="0"/>
          </a:p>
          <a:p>
            <a:pPr algn="just"/>
            <a:r>
              <a:rPr lang="ru-RU" sz="2000" dirty="0" smtClean="0"/>
              <a:t>Представь</a:t>
            </a:r>
            <a:r>
              <a:rPr lang="ru-RU" sz="2000" dirty="0" smtClean="0"/>
              <a:t>, что ты воспитатель детского сада. </a:t>
            </a:r>
          </a:p>
          <a:p>
            <a:pPr algn="just"/>
            <a:r>
              <a:rPr lang="ru-RU" sz="2000" dirty="0" smtClean="0"/>
              <a:t>Предложи 3 идеи.</a:t>
            </a:r>
            <a:endParaRPr lang="ru-RU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9" y="1844824"/>
            <a:ext cx="886575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6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01" y="116632"/>
            <a:ext cx="856386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38175" y="2324312"/>
            <a:ext cx="8505826" cy="128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5" y="3861048"/>
            <a:ext cx="8536335" cy="230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1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Я </a:t>
            </a:r>
            <a:r>
              <a:rPr lang="ru-RU" sz="2000" dirty="0" smtClean="0"/>
              <a:t>хочу написать сценарий для дошкольников ко дню рождения бабочки. Помоги мне написать этот сценарий. Обязательно учти, что целевая аудитория – дошкольники старшей группы </a:t>
            </a:r>
            <a:r>
              <a:rPr lang="ru-RU" sz="2000" dirty="0" smtClean="0"/>
              <a:t>5 </a:t>
            </a:r>
            <a:r>
              <a:rPr lang="ru-RU" sz="2000" dirty="0" smtClean="0"/>
              <a:t>– 7 лет. Представь, что ты воспитатель детского сада.</a:t>
            </a:r>
            <a:endParaRPr lang="ru-RU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68" y="4581391"/>
            <a:ext cx="7737380" cy="225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4" t="50000" r="24282" b="32908"/>
          <a:stretch/>
        </p:blipFill>
        <p:spPr bwMode="auto">
          <a:xfrm>
            <a:off x="736362" y="1440071"/>
            <a:ext cx="8407638" cy="171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55695" r="24375" b="28333"/>
          <a:stretch/>
        </p:blipFill>
        <p:spPr bwMode="auto">
          <a:xfrm>
            <a:off x="779770" y="3154910"/>
            <a:ext cx="8364230" cy="14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5578"/>
            <a:ext cx="13853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Алиса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5368" y="33868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Навык «Давай придумаем»</a:t>
            </a:r>
            <a:endParaRPr lang="ru-RU" sz="28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5695" r="14141" b="5417"/>
          <a:stretch/>
        </p:blipFill>
        <p:spPr bwMode="auto">
          <a:xfrm>
            <a:off x="251519" y="1196752"/>
            <a:ext cx="8900243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8082"/>
            <a:ext cx="8841525" cy="551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7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/>
          <a:stretch/>
        </p:blipFill>
        <p:spPr bwMode="auto">
          <a:xfrm>
            <a:off x="47650" y="333374"/>
            <a:ext cx="9077325" cy="56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4" y="-6810"/>
            <a:ext cx="7625283" cy="686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658148" cy="3672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/>
              <a:t>ПРОМТ – нарисуй дом-часы в мультяшном стиле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2636912"/>
            <a:ext cx="3888432" cy="3888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4773999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https://fusionbrain.ai</a:t>
            </a:r>
            <a:r>
              <a:rPr lang="en-US" sz="2800" dirty="0" smtClean="0">
                <a:hlinkClick r:id="rId4"/>
              </a:rPr>
              <a:t>/</a:t>
            </a:r>
            <a:endParaRPr lang="ru-RU" sz="2800" dirty="0" smtClean="0"/>
          </a:p>
          <a:p>
            <a:pPr algn="ctr"/>
            <a:r>
              <a:rPr lang="ru-RU" sz="2800" dirty="0" smtClean="0"/>
              <a:t>Требует регистрации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551484"/>
            <a:ext cx="38384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hlinkClick r:id="rId5"/>
              </a:rPr>
              <a:t>https://rudalle.ru</a:t>
            </a:r>
            <a:r>
              <a:rPr lang="en-US" sz="2800" dirty="0" smtClean="0">
                <a:hlinkClick r:id="rId5"/>
              </a:rPr>
              <a:t>/</a:t>
            </a:r>
            <a:endParaRPr lang="ru-RU" sz="2800" dirty="0" smtClean="0"/>
          </a:p>
          <a:p>
            <a:r>
              <a:rPr lang="ru-RU" sz="2800" dirty="0" smtClean="0"/>
              <a:t>Не требует регистрации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612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2318"/>
            <a:ext cx="8390632" cy="68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2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" y="0"/>
            <a:ext cx="812442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9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5" y="188640"/>
            <a:ext cx="869400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4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Можно разные </a:t>
            </a:r>
            <a:r>
              <a:rPr lang="ru-RU" sz="3600" b="1" dirty="0" err="1" smtClean="0"/>
              <a:t>промты</a:t>
            </a:r>
            <a:r>
              <a:rPr lang="ru-RU" sz="3600" b="1" dirty="0" smtClean="0"/>
              <a:t> – запросы писать:</a:t>
            </a:r>
          </a:p>
          <a:p>
            <a:pPr marL="742950" indent="-742950" algn="just">
              <a:buFont typeface="+mj-lt"/>
              <a:buAutoNum type="arabicParenR"/>
            </a:pPr>
            <a:r>
              <a:rPr lang="ru-RU" sz="3600" dirty="0"/>
              <a:t>п</a:t>
            </a:r>
            <a:r>
              <a:rPr lang="ru-RU" sz="3600" dirty="0" smtClean="0"/>
              <a:t>ридумай </a:t>
            </a:r>
            <a:r>
              <a:rPr lang="ru-RU" sz="3600" dirty="0" smtClean="0"/>
              <a:t>сюжет мультфильма </a:t>
            </a:r>
            <a:endParaRPr lang="ru-RU" sz="3600" dirty="0" smtClean="0"/>
          </a:p>
          <a:p>
            <a:r>
              <a:rPr lang="ru-RU" sz="3600" dirty="0" smtClean="0"/>
              <a:t>со </a:t>
            </a:r>
            <a:r>
              <a:rPr lang="ru-RU" sz="3600" dirty="0" smtClean="0"/>
              <a:t>сказочными </a:t>
            </a:r>
            <a:r>
              <a:rPr lang="ru-RU" sz="3600" dirty="0" smtClean="0"/>
              <a:t>персонажами;</a:t>
            </a:r>
            <a:endParaRPr lang="ru-RU" sz="3600" dirty="0" smtClean="0"/>
          </a:p>
          <a:p>
            <a:pPr algn="just"/>
            <a:r>
              <a:rPr lang="ru-RU" sz="3600" dirty="0" smtClean="0"/>
              <a:t>2) к</a:t>
            </a:r>
            <a:r>
              <a:rPr lang="ru-RU" sz="3600" dirty="0" smtClean="0"/>
              <a:t>акие приёмы </a:t>
            </a:r>
            <a:r>
              <a:rPr lang="ru-RU" sz="3600" dirty="0" smtClean="0"/>
              <a:t>я могу использовать во время прогулки с детьми среднего дошкольного </a:t>
            </a:r>
            <a:r>
              <a:rPr lang="ru-RU" sz="3600" dirty="0" smtClean="0"/>
              <a:t>возраста;</a:t>
            </a:r>
            <a:endParaRPr lang="ru-RU" sz="3600" dirty="0" smtClean="0"/>
          </a:p>
          <a:p>
            <a:pPr algn="just"/>
            <a:r>
              <a:rPr lang="ru-RU" sz="3600" dirty="0" smtClean="0"/>
              <a:t>3) напиши </a:t>
            </a:r>
            <a:r>
              <a:rPr lang="ru-RU" sz="3600" dirty="0" smtClean="0"/>
              <a:t>конспект (сценарий) </a:t>
            </a:r>
            <a:r>
              <a:rPr lang="ru-RU" sz="3600" dirty="0" smtClean="0"/>
              <a:t>развлечения;</a:t>
            </a:r>
            <a:endParaRPr lang="ru-RU" sz="3600" dirty="0" smtClean="0"/>
          </a:p>
          <a:p>
            <a:pPr algn="just"/>
            <a:r>
              <a:rPr lang="ru-RU" sz="3600" dirty="0" smtClean="0"/>
              <a:t>4) придумай, </a:t>
            </a:r>
            <a:r>
              <a:rPr lang="ru-RU" sz="3600" dirty="0"/>
              <a:t>как воспитатель </a:t>
            </a:r>
            <a:r>
              <a:rPr lang="ru-RU" sz="3600" dirty="0" smtClean="0"/>
              <a:t>мероприятия с детьми </a:t>
            </a:r>
            <a:r>
              <a:rPr lang="ru-RU" sz="3600" smtClean="0"/>
              <a:t>старшего возраста на </a:t>
            </a:r>
            <a:r>
              <a:rPr lang="ru-RU" sz="3600" dirty="0" smtClean="0"/>
              <a:t>неделю по теме «Лето».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915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3600400" cy="3600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/>
              <a:t>ПРОМТ – нарисуй дом-арбуз в мультяшном стиле</a:t>
            </a:r>
            <a:endParaRPr lang="ru-RU" sz="32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4864"/>
            <a:ext cx="4509120" cy="4509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4773999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https://fusionbrain.ai</a:t>
            </a:r>
            <a:r>
              <a:rPr lang="en-US" sz="2800" dirty="0" smtClean="0">
                <a:hlinkClick r:id="rId4"/>
              </a:rPr>
              <a:t>/</a:t>
            </a:r>
            <a:endParaRPr lang="ru-RU" sz="2800" dirty="0" smtClean="0"/>
          </a:p>
          <a:p>
            <a:pPr algn="ctr"/>
            <a:r>
              <a:rPr lang="ru-RU" sz="2800" dirty="0" smtClean="0"/>
              <a:t>Требует регистрации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35340" y="980728"/>
            <a:ext cx="38384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hlinkClick r:id="rId5"/>
              </a:rPr>
              <a:t>https://rudalle.ru</a:t>
            </a:r>
            <a:r>
              <a:rPr lang="en-US" sz="2800" dirty="0" smtClean="0">
                <a:hlinkClick r:id="rId5"/>
              </a:rPr>
              <a:t>/</a:t>
            </a:r>
            <a:endParaRPr lang="ru-RU" sz="2800" dirty="0" smtClean="0"/>
          </a:p>
          <a:p>
            <a:r>
              <a:rPr lang="ru-RU" sz="2800" dirty="0" smtClean="0"/>
              <a:t>Не требует регистрации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064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71400"/>
            <a:ext cx="8753133" cy="16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https://www.sberbank.com/promo/kandinsky/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9" y="1772816"/>
            <a:ext cx="868854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1313" y="371708"/>
            <a:ext cx="49594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ГЕНЕРАЦИЯ КАРТИНОК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5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 bwMode="auto">
          <a:xfrm>
            <a:off x="179512" y="548680"/>
            <a:ext cx="8696528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7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2.userapi.com/impg/0mUJvFE4xn9ko44Q-mEB2Bg-O8Ja4kfdkXh2AQ/PvNfRZ3wDj8.jpg?size=1024x1024&amp;quality=95&amp;sign=0ebdd0581b6e93116ca596f25182cd2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16123</TotalTime>
  <Words>624</Words>
  <Application>Microsoft Office PowerPoint</Application>
  <PresentationFormat>Экран (4:3)</PresentationFormat>
  <Paragraphs>98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небольшой анимации</vt:lpstr>
      <vt:lpstr>Презентация PowerPoint</vt:lpstr>
      <vt:lpstr>Презентация PowerPoint</vt:lpstr>
      <vt:lpstr>Изображение по описанию</vt:lpstr>
      <vt:lpstr>Изображение по описанию</vt:lpstr>
      <vt:lpstr>Изображение по описанию</vt:lpstr>
      <vt:lpstr>              Озвучка голосом</vt:lpstr>
      <vt:lpstr>                Озвучка голосом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Берёзка</cp:lastModifiedBy>
  <cp:revision>53</cp:revision>
  <dcterms:created xsi:type="dcterms:W3CDTF">2024-06-18T06:14:12Z</dcterms:created>
  <dcterms:modified xsi:type="dcterms:W3CDTF">2025-03-18T06:38:14Z</dcterms:modified>
</cp:coreProperties>
</file>